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83171" y="481524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92627" y="578538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439" b="7908"/>
          <a:stretch/>
        </p:blipFill>
        <p:spPr>
          <a:xfrm>
            <a:off x="5887518" y="129958"/>
            <a:ext cx="6206045" cy="4451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64" y="106306"/>
            <a:ext cx="5610777" cy="44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9230" y="2087819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9439" b="7908"/>
          <a:stretch/>
        </p:blipFill>
        <p:spPr>
          <a:xfrm>
            <a:off x="5887518" y="129958"/>
            <a:ext cx="6206045" cy="4451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64" y="106306"/>
            <a:ext cx="5610777" cy="447485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887517" y="129958"/>
            <a:ext cx="6206045" cy="4451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17003" y="2748148"/>
            <a:ext cx="47535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/>
              <a:t>Reflecting sin </a:t>
            </a: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dirty="0" smtClean="0"/>
              <a:t> </a:t>
            </a:r>
          </a:p>
          <a:p>
            <a:pPr algn="ctr"/>
            <a:r>
              <a:rPr lang="en-GB" sz="4000" dirty="0" smtClean="0"/>
              <a:t>in the </a:t>
            </a: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dirty="0" smtClean="0"/>
              <a:t> axis </a:t>
            </a:r>
          </a:p>
          <a:p>
            <a:pPr algn="ctr"/>
            <a:r>
              <a:rPr lang="en-GB" sz="4000" dirty="0" smtClean="0"/>
              <a:t>and </a:t>
            </a:r>
            <a:r>
              <a:rPr lang="en-GB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000" dirty="0" smtClean="0"/>
              <a:t> axis </a:t>
            </a:r>
          </a:p>
          <a:p>
            <a:pPr algn="ctr"/>
            <a:r>
              <a:rPr lang="en-GB" sz="4000" dirty="0" smtClean="0"/>
              <a:t>gives the sam</a:t>
            </a:r>
            <a:r>
              <a:rPr lang="en-GB" sz="4000" dirty="0" smtClean="0"/>
              <a:t>e graph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30159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9439" b="7908"/>
          <a:stretch/>
        </p:blipFill>
        <p:spPr>
          <a:xfrm>
            <a:off x="268113" y="190918"/>
            <a:ext cx="6897457" cy="48179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986" t="26342" r="62177" b="57560"/>
          <a:stretch/>
        </p:blipFill>
        <p:spPr>
          <a:xfrm>
            <a:off x="1605170" y="5008892"/>
            <a:ext cx="4374776" cy="189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25428" y="152168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31530" y="3182122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graph will complete 2 full circles in 360˚.</a:t>
            </a:r>
            <a:endParaRPr lang="en-GB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64" y="106305"/>
            <a:ext cx="6381091" cy="50892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0230" t="26342" r="34727" b="57560"/>
          <a:stretch/>
        </p:blipFill>
        <p:spPr>
          <a:xfrm>
            <a:off x="1232754" y="5121114"/>
            <a:ext cx="4271575" cy="183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41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18</cp:revision>
  <dcterms:created xsi:type="dcterms:W3CDTF">2019-10-28T12:08:02Z</dcterms:created>
  <dcterms:modified xsi:type="dcterms:W3CDTF">2020-02-09T06:39:39Z</dcterms:modified>
</cp:coreProperties>
</file>