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1" r:id="rId2"/>
    <p:sldId id="269" r:id="rId3"/>
    <p:sldId id="27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DEC1D9-CFBA-4796-97E5-F3634A461155}" v="7" dt="2023-11-20T05:21:36.046"/>
    <p1510:client id="{F85AEACB-3F44-44F7-99CE-CD0A873DBD4E}" v="19" dt="2023-11-20T05:52:26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5AEACB-3F44-44F7-99CE-CD0A873DBD4E}"/>
    <pc:docChg chg="undo custSel addSld delSld modSld sldOrd">
      <pc:chgData name="Stewart Gale" userId="3647ddd2-6040-41ae-a96d-232c23482af8" providerId="ADAL" clId="{F85AEACB-3F44-44F7-99CE-CD0A873DBD4E}" dt="2023-11-20T05:52:26.082" v="178"/>
      <pc:docMkLst>
        <pc:docMk/>
      </pc:docMkLst>
      <pc:sldChg chg="del">
        <pc:chgData name="Stewart Gale" userId="3647ddd2-6040-41ae-a96d-232c23482af8" providerId="ADAL" clId="{F85AEACB-3F44-44F7-99CE-CD0A873DBD4E}" dt="2023-11-20T05:40:14.626" v="0" actId="47"/>
        <pc:sldMkLst>
          <pc:docMk/>
          <pc:sldMk cId="2316250448" sldId="256"/>
        </pc:sldMkLst>
      </pc:sldChg>
      <pc:sldChg chg="del">
        <pc:chgData name="Stewart Gale" userId="3647ddd2-6040-41ae-a96d-232c23482af8" providerId="ADAL" clId="{F85AEACB-3F44-44F7-99CE-CD0A873DBD4E}" dt="2023-11-20T05:40:14.981" v="2" actId="47"/>
        <pc:sldMkLst>
          <pc:docMk/>
          <pc:sldMk cId="3666093703" sldId="257"/>
        </pc:sldMkLst>
      </pc:sldChg>
      <pc:sldChg chg="del">
        <pc:chgData name="Stewart Gale" userId="3647ddd2-6040-41ae-a96d-232c23482af8" providerId="ADAL" clId="{F85AEACB-3F44-44F7-99CE-CD0A873DBD4E}" dt="2023-11-20T05:40:14.787" v="1" actId="47"/>
        <pc:sldMkLst>
          <pc:docMk/>
          <pc:sldMk cId="2772910161" sldId="258"/>
        </pc:sldMkLst>
      </pc:sldChg>
      <pc:sldChg chg="del">
        <pc:chgData name="Stewart Gale" userId="3647ddd2-6040-41ae-a96d-232c23482af8" providerId="ADAL" clId="{F85AEACB-3F44-44F7-99CE-CD0A873DBD4E}" dt="2023-11-20T05:40:15.146" v="3" actId="47"/>
        <pc:sldMkLst>
          <pc:docMk/>
          <pc:sldMk cId="3827112932" sldId="259"/>
        </pc:sldMkLst>
      </pc:sldChg>
      <pc:sldChg chg="del">
        <pc:chgData name="Stewart Gale" userId="3647ddd2-6040-41ae-a96d-232c23482af8" providerId="ADAL" clId="{F85AEACB-3F44-44F7-99CE-CD0A873DBD4E}" dt="2023-11-20T05:40:15.333" v="4" actId="47"/>
        <pc:sldMkLst>
          <pc:docMk/>
          <pc:sldMk cId="1561379082" sldId="260"/>
        </pc:sldMkLst>
      </pc:sldChg>
      <pc:sldChg chg="del">
        <pc:chgData name="Stewart Gale" userId="3647ddd2-6040-41ae-a96d-232c23482af8" providerId="ADAL" clId="{F85AEACB-3F44-44F7-99CE-CD0A873DBD4E}" dt="2023-11-20T05:40:15.491" v="5" actId="47"/>
        <pc:sldMkLst>
          <pc:docMk/>
          <pc:sldMk cId="1772822075" sldId="261"/>
        </pc:sldMkLst>
      </pc:sldChg>
      <pc:sldChg chg="del">
        <pc:chgData name="Stewart Gale" userId="3647ddd2-6040-41ae-a96d-232c23482af8" providerId="ADAL" clId="{F85AEACB-3F44-44F7-99CE-CD0A873DBD4E}" dt="2023-11-20T05:40:15.670" v="6" actId="47"/>
        <pc:sldMkLst>
          <pc:docMk/>
          <pc:sldMk cId="3239015874" sldId="263"/>
        </pc:sldMkLst>
      </pc:sldChg>
      <pc:sldChg chg="del">
        <pc:chgData name="Stewart Gale" userId="3647ddd2-6040-41ae-a96d-232c23482af8" providerId="ADAL" clId="{F85AEACB-3F44-44F7-99CE-CD0A873DBD4E}" dt="2023-11-20T05:40:15.863" v="7" actId="47"/>
        <pc:sldMkLst>
          <pc:docMk/>
          <pc:sldMk cId="848088541" sldId="264"/>
        </pc:sldMkLst>
      </pc:sldChg>
      <pc:sldChg chg="del">
        <pc:chgData name="Stewart Gale" userId="3647ddd2-6040-41ae-a96d-232c23482af8" providerId="ADAL" clId="{F85AEACB-3F44-44F7-99CE-CD0A873DBD4E}" dt="2023-11-20T05:40:16.091" v="8" actId="47"/>
        <pc:sldMkLst>
          <pc:docMk/>
          <pc:sldMk cId="192369150" sldId="265"/>
        </pc:sldMkLst>
      </pc:sldChg>
      <pc:sldChg chg="del">
        <pc:chgData name="Stewart Gale" userId="3647ddd2-6040-41ae-a96d-232c23482af8" providerId="ADAL" clId="{F85AEACB-3F44-44F7-99CE-CD0A873DBD4E}" dt="2023-11-20T05:40:16.229" v="9" actId="47"/>
        <pc:sldMkLst>
          <pc:docMk/>
          <pc:sldMk cId="2001848140" sldId="266"/>
        </pc:sldMkLst>
      </pc:sldChg>
      <pc:sldChg chg="del">
        <pc:chgData name="Stewart Gale" userId="3647ddd2-6040-41ae-a96d-232c23482af8" providerId="ADAL" clId="{F85AEACB-3F44-44F7-99CE-CD0A873DBD4E}" dt="2023-11-20T05:40:16.412" v="10" actId="47"/>
        <pc:sldMkLst>
          <pc:docMk/>
          <pc:sldMk cId="1581223229" sldId="267"/>
        </pc:sldMkLst>
      </pc:sldChg>
      <pc:sldChg chg="del">
        <pc:chgData name="Stewart Gale" userId="3647ddd2-6040-41ae-a96d-232c23482af8" providerId="ADAL" clId="{F85AEACB-3F44-44F7-99CE-CD0A873DBD4E}" dt="2023-11-20T05:40:16.620" v="11" actId="47"/>
        <pc:sldMkLst>
          <pc:docMk/>
          <pc:sldMk cId="1853185273" sldId="268"/>
        </pc:sldMkLst>
      </pc:sldChg>
      <pc:sldChg chg="addSp delSp modSp mod modAnim">
        <pc:chgData name="Stewart Gale" userId="3647ddd2-6040-41ae-a96d-232c23482af8" providerId="ADAL" clId="{F85AEACB-3F44-44F7-99CE-CD0A873DBD4E}" dt="2023-11-20T05:47:27.949" v="59" actId="1076"/>
        <pc:sldMkLst>
          <pc:docMk/>
          <pc:sldMk cId="1244792245" sldId="269"/>
        </pc:sldMkLst>
        <pc:spChg chg="add mod">
          <ac:chgData name="Stewart Gale" userId="3647ddd2-6040-41ae-a96d-232c23482af8" providerId="ADAL" clId="{F85AEACB-3F44-44F7-99CE-CD0A873DBD4E}" dt="2023-11-20T05:47:27.949" v="59" actId="1076"/>
          <ac:spMkLst>
            <pc:docMk/>
            <pc:sldMk cId="1244792245" sldId="269"/>
            <ac:spMk id="2" creationId="{8EEA8C9C-867F-14E1-F05E-75B39B63F4B8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2" creationId="{EA4641A1-E8D3-8CAB-43AB-C7C31C765B2E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3" creationId="{D1A39119-6A2A-028E-3517-262747D7A733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5" creationId="{0B5A0FB8-E5CF-CB9D-6931-E5BF52A404D5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12" creationId="{215597C7-B43C-F151-3878-8A17F971F714}"/>
          </ac:spMkLst>
        </pc:spChg>
        <pc:spChg chg="del">
          <ac:chgData name="Stewart Gale" userId="3647ddd2-6040-41ae-a96d-232c23482af8" providerId="ADAL" clId="{F85AEACB-3F44-44F7-99CE-CD0A873DBD4E}" dt="2023-11-20T05:40:25.233" v="15" actId="478"/>
          <ac:spMkLst>
            <pc:docMk/>
            <pc:sldMk cId="1244792245" sldId="269"/>
            <ac:spMk id="13" creationId="{74CC019C-68F7-ACF9-D754-E50CBCE59DF5}"/>
          </ac:spMkLst>
        </pc:spChg>
        <pc:spChg chg="del">
          <ac:chgData name="Stewart Gale" userId="3647ddd2-6040-41ae-a96d-232c23482af8" providerId="ADAL" clId="{F85AEACB-3F44-44F7-99CE-CD0A873DBD4E}" dt="2023-11-20T05:40:25.233" v="15" actId="478"/>
          <ac:spMkLst>
            <pc:docMk/>
            <pc:sldMk cId="1244792245" sldId="269"/>
            <ac:spMk id="14" creationId="{6EF3AE23-48FF-E341-9AA4-E3553026DB94}"/>
          </ac:spMkLst>
        </pc:spChg>
        <pc:spChg chg="del">
          <ac:chgData name="Stewart Gale" userId="3647ddd2-6040-41ae-a96d-232c23482af8" providerId="ADAL" clId="{F85AEACB-3F44-44F7-99CE-CD0A873DBD4E}" dt="2023-11-20T05:40:25.233" v="15" actId="478"/>
          <ac:spMkLst>
            <pc:docMk/>
            <pc:sldMk cId="1244792245" sldId="269"/>
            <ac:spMk id="15" creationId="{BF16007D-E108-2447-CFDB-31F447C94B60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19" creationId="{8AEB94AE-883C-DB31-3C04-0B792FE8D014}"/>
          </ac:spMkLst>
        </pc:spChg>
        <pc:spChg chg="del">
          <ac:chgData name="Stewart Gale" userId="3647ddd2-6040-41ae-a96d-232c23482af8" providerId="ADAL" clId="{F85AEACB-3F44-44F7-99CE-CD0A873DBD4E}" dt="2023-11-20T05:40:19.846" v="12" actId="478"/>
          <ac:spMkLst>
            <pc:docMk/>
            <pc:sldMk cId="1244792245" sldId="269"/>
            <ac:spMk id="20" creationId="{156D7ADE-FA33-7076-860D-EBDD38D1A293}"/>
          </ac:spMkLst>
        </pc:spChg>
        <pc:picChg chg="add del mod">
          <ac:chgData name="Stewart Gale" userId="3647ddd2-6040-41ae-a96d-232c23482af8" providerId="ADAL" clId="{F85AEACB-3F44-44F7-99CE-CD0A873DBD4E}" dt="2023-11-20T05:47:10.168" v="29" actId="478"/>
          <ac:picMkLst>
            <pc:docMk/>
            <pc:sldMk cId="1244792245" sldId="269"/>
            <ac:picMk id="7" creationId="{C90029BF-335F-F4B4-F19A-71BF7D8EFCE3}"/>
          </ac:picMkLst>
        </pc:picChg>
        <pc:cxnChg chg="del">
          <ac:chgData name="Stewart Gale" userId="3647ddd2-6040-41ae-a96d-232c23482af8" providerId="ADAL" clId="{F85AEACB-3F44-44F7-99CE-CD0A873DBD4E}" dt="2023-11-20T05:40:19.846" v="12" actId="478"/>
          <ac:cxnSpMkLst>
            <pc:docMk/>
            <pc:sldMk cId="1244792245" sldId="269"/>
            <ac:cxnSpMk id="4" creationId="{90D06BEE-FDFC-71B0-6AA1-5BC5E56AA93A}"/>
          </ac:cxnSpMkLst>
        </pc:cxnChg>
        <pc:cxnChg chg="del">
          <ac:chgData name="Stewart Gale" userId="3647ddd2-6040-41ae-a96d-232c23482af8" providerId="ADAL" clId="{F85AEACB-3F44-44F7-99CE-CD0A873DBD4E}" dt="2023-11-20T05:40:19.846" v="12" actId="478"/>
          <ac:cxnSpMkLst>
            <pc:docMk/>
            <pc:sldMk cId="1244792245" sldId="269"/>
            <ac:cxnSpMk id="8" creationId="{83E8EA61-318F-1918-D9C2-BB9AF6170386}"/>
          </ac:cxnSpMkLst>
        </pc:cxnChg>
        <pc:cxnChg chg="del">
          <ac:chgData name="Stewart Gale" userId="3647ddd2-6040-41ae-a96d-232c23482af8" providerId="ADAL" clId="{F85AEACB-3F44-44F7-99CE-CD0A873DBD4E}" dt="2023-11-20T05:40:19.846" v="12" actId="478"/>
          <ac:cxnSpMkLst>
            <pc:docMk/>
            <pc:sldMk cId="1244792245" sldId="269"/>
            <ac:cxnSpMk id="17" creationId="{154E0490-9BE8-26B2-9CBD-BE58E708E6EF}"/>
          </ac:cxnSpMkLst>
        </pc:cxnChg>
        <pc:cxnChg chg="del">
          <ac:chgData name="Stewart Gale" userId="3647ddd2-6040-41ae-a96d-232c23482af8" providerId="ADAL" clId="{F85AEACB-3F44-44F7-99CE-CD0A873DBD4E}" dt="2023-11-20T05:40:19.846" v="12" actId="478"/>
          <ac:cxnSpMkLst>
            <pc:docMk/>
            <pc:sldMk cId="1244792245" sldId="269"/>
            <ac:cxnSpMk id="18" creationId="{36F1ED0F-B95E-D4EC-6B30-07C2839319C9}"/>
          </ac:cxnSpMkLst>
        </pc:cxnChg>
        <pc:cxnChg chg="del">
          <ac:chgData name="Stewart Gale" userId="3647ddd2-6040-41ae-a96d-232c23482af8" providerId="ADAL" clId="{F85AEACB-3F44-44F7-99CE-CD0A873DBD4E}" dt="2023-11-20T05:40:19.846" v="12" actId="478"/>
          <ac:cxnSpMkLst>
            <pc:docMk/>
            <pc:sldMk cId="1244792245" sldId="269"/>
            <ac:cxnSpMk id="21" creationId="{7E46E8AB-C90C-FBAB-AD07-14CDFDCE5A35}"/>
          </ac:cxnSpMkLst>
        </pc:cxnChg>
      </pc:sldChg>
      <pc:sldChg chg="addSp delSp modSp new del mod">
        <pc:chgData name="Stewart Gale" userId="3647ddd2-6040-41ae-a96d-232c23482af8" providerId="ADAL" clId="{F85AEACB-3F44-44F7-99CE-CD0A873DBD4E}" dt="2023-11-20T05:48:03.414" v="69" actId="47"/>
        <pc:sldMkLst>
          <pc:docMk/>
          <pc:sldMk cId="3088359417" sldId="270"/>
        </pc:sldMkLst>
        <pc:spChg chg="del mod">
          <ac:chgData name="Stewart Gale" userId="3647ddd2-6040-41ae-a96d-232c23482af8" providerId="ADAL" clId="{F85AEACB-3F44-44F7-99CE-CD0A873DBD4E}" dt="2023-11-20T05:46:51.612" v="19" actId="478"/>
          <ac:spMkLst>
            <pc:docMk/>
            <pc:sldMk cId="3088359417" sldId="270"/>
            <ac:spMk id="2" creationId="{2E2CCBB0-FCAE-0962-644A-524DCB6FB174}"/>
          </ac:spMkLst>
        </pc:spChg>
        <pc:spChg chg="del mod">
          <ac:chgData name="Stewart Gale" userId="3647ddd2-6040-41ae-a96d-232c23482af8" providerId="ADAL" clId="{F85AEACB-3F44-44F7-99CE-CD0A873DBD4E}" dt="2023-11-20T05:46:51.612" v="19" actId="478"/>
          <ac:spMkLst>
            <pc:docMk/>
            <pc:sldMk cId="3088359417" sldId="270"/>
            <ac:spMk id="3" creationId="{534BF6A6-10F3-5DFB-7F49-3A0F5D44E4BA}"/>
          </ac:spMkLst>
        </pc:spChg>
        <pc:picChg chg="add mod">
          <ac:chgData name="Stewart Gale" userId="3647ddd2-6040-41ae-a96d-232c23482af8" providerId="ADAL" clId="{F85AEACB-3F44-44F7-99CE-CD0A873DBD4E}" dt="2023-11-20T05:47:03.842" v="23" actId="1076"/>
          <ac:picMkLst>
            <pc:docMk/>
            <pc:sldMk cId="3088359417" sldId="270"/>
            <ac:picMk id="4" creationId="{E6421569-2AE8-3B61-0BA1-4E261617211C}"/>
          </ac:picMkLst>
        </pc:picChg>
      </pc:sldChg>
      <pc:sldChg chg="addSp delSp modSp new mod ord">
        <pc:chgData name="Stewart Gale" userId="3647ddd2-6040-41ae-a96d-232c23482af8" providerId="ADAL" clId="{F85AEACB-3F44-44F7-99CE-CD0A873DBD4E}" dt="2023-11-20T05:48:00.462" v="68" actId="14100"/>
        <pc:sldMkLst>
          <pc:docMk/>
          <pc:sldMk cId="3533099250" sldId="271"/>
        </pc:sldMkLst>
        <pc:spChg chg="del">
          <ac:chgData name="Stewart Gale" userId="3647ddd2-6040-41ae-a96d-232c23482af8" providerId="ADAL" clId="{F85AEACB-3F44-44F7-99CE-CD0A873DBD4E}" dt="2023-11-20T05:47:40.052" v="62" actId="478"/>
          <ac:spMkLst>
            <pc:docMk/>
            <pc:sldMk cId="3533099250" sldId="271"/>
            <ac:spMk id="2" creationId="{82F4F0BD-1998-3DB0-1027-63C1959EA572}"/>
          </ac:spMkLst>
        </pc:spChg>
        <pc:spChg chg="del">
          <ac:chgData name="Stewart Gale" userId="3647ddd2-6040-41ae-a96d-232c23482af8" providerId="ADAL" clId="{F85AEACB-3F44-44F7-99CE-CD0A873DBD4E}" dt="2023-11-20T05:47:40.052" v="62" actId="478"/>
          <ac:spMkLst>
            <pc:docMk/>
            <pc:sldMk cId="3533099250" sldId="271"/>
            <ac:spMk id="3" creationId="{6308B9CD-26C5-FB21-0867-C6772C665668}"/>
          </ac:spMkLst>
        </pc:spChg>
        <pc:picChg chg="add mod modCrop">
          <ac:chgData name="Stewart Gale" userId="3647ddd2-6040-41ae-a96d-232c23482af8" providerId="ADAL" clId="{F85AEACB-3F44-44F7-99CE-CD0A873DBD4E}" dt="2023-11-20T05:48:00.462" v="68" actId="14100"/>
          <ac:picMkLst>
            <pc:docMk/>
            <pc:sldMk cId="3533099250" sldId="271"/>
            <ac:picMk id="5" creationId="{20007619-3C6A-0706-B787-486F4DD245DE}"/>
          </ac:picMkLst>
        </pc:picChg>
      </pc:sldChg>
      <pc:sldChg chg="new del">
        <pc:chgData name="Stewart Gale" userId="3647ddd2-6040-41ae-a96d-232c23482af8" providerId="ADAL" clId="{F85AEACB-3F44-44F7-99CE-CD0A873DBD4E}" dt="2023-11-20T05:48:04.337" v="70" actId="47"/>
        <pc:sldMkLst>
          <pc:docMk/>
          <pc:sldMk cId="2776996692" sldId="272"/>
        </pc:sldMkLst>
      </pc:sldChg>
      <pc:sldChg chg="new del">
        <pc:chgData name="Stewart Gale" userId="3647ddd2-6040-41ae-a96d-232c23482af8" providerId="ADAL" clId="{F85AEACB-3F44-44F7-99CE-CD0A873DBD4E}" dt="2023-11-20T05:48:04.523" v="71" actId="47"/>
        <pc:sldMkLst>
          <pc:docMk/>
          <pc:sldMk cId="638360812" sldId="273"/>
        </pc:sldMkLst>
      </pc:sldChg>
      <pc:sldChg chg="delSp new del mod">
        <pc:chgData name="Stewart Gale" userId="3647ddd2-6040-41ae-a96d-232c23482af8" providerId="ADAL" clId="{F85AEACB-3F44-44F7-99CE-CD0A873DBD4E}" dt="2023-11-20T05:48:10.441" v="73" actId="47"/>
        <pc:sldMkLst>
          <pc:docMk/>
          <pc:sldMk cId="1664524438" sldId="274"/>
        </pc:sldMkLst>
        <pc:spChg chg="del">
          <ac:chgData name="Stewart Gale" userId="3647ddd2-6040-41ae-a96d-232c23482af8" providerId="ADAL" clId="{F85AEACB-3F44-44F7-99CE-CD0A873DBD4E}" dt="2023-11-20T05:47:08.249" v="28" actId="478"/>
          <ac:spMkLst>
            <pc:docMk/>
            <pc:sldMk cId="1664524438" sldId="274"/>
            <ac:spMk id="2" creationId="{801653AE-1110-7C58-B5E5-D7C25AD0C8C6}"/>
          </ac:spMkLst>
        </pc:spChg>
        <pc:spChg chg="del">
          <ac:chgData name="Stewart Gale" userId="3647ddd2-6040-41ae-a96d-232c23482af8" providerId="ADAL" clId="{F85AEACB-3F44-44F7-99CE-CD0A873DBD4E}" dt="2023-11-20T05:47:08.249" v="28" actId="478"/>
          <ac:spMkLst>
            <pc:docMk/>
            <pc:sldMk cId="1664524438" sldId="274"/>
            <ac:spMk id="3" creationId="{A5A5E0A6-4EAF-CE42-FFC9-E9DBBC834970}"/>
          </ac:spMkLst>
        </pc:spChg>
      </pc:sldChg>
      <pc:sldChg chg="addSp delSp modSp add mod modAnim">
        <pc:chgData name="Stewart Gale" userId="3647ddd2-6040-41ae-a96d-232c23482af8" providerId="ADAL" clId="{F85AEACB-3F44-44F7-99CE-CD0A873DBD4E}" dt="2023-11-20T05:52:26.082" v="178"/>
        <pc:sldMkLst>
          <pc:docMk/>
          <pc:sldMk cId="2219782640" sldId="275"/>
        </pc:sldMkLst>
        <pc:spChg chg="add mod">
          <ac:chgData name="Stewart Gale" userId="3647ddd2-6040-41ae-a96d-232c23482af8" providerId="ADAL" clId="{F85AEACB-3F44-44F7-99CE-CD0A873DBD4E}" dt="2023-11-20T05:49:02.247" v="94" actId="20577"/>
          <ac:spMkLst>
            <pc:docMk/>
            <pc:sldMk cId="2219782640" sldId="275"/>
            <ac:spMk id="2" creationId="{71F0E1E7-1366-6387-A81A-F4FAC29F4214}"/>
          </ac:spMkLst>
        </pc:spChg>
        <pc:spChg chg="add del mod">
          <ac:chgData name="Stewart Gale" userId="3647ddd2-6040-41ae-a96d-232c23482af8" providerId="ADAL" clId="{F85AEACB-3F44-44F7-99CE-CD0A873DBD4E}" dt="2023-11-20T05:49:30.308" v="109" actId="21"/>
          <ac:spMkLst>
            <pc:docMk/>
            <pc:sldMk cId="2219782640" sldId="275"/>
            <ac:spMk id="3" creationId="{541508B8-EDE0-F817-8FD4-80E39B2423B5}"/>
          </ac:spMkLst>
        </pc:spChg>
        <pc:spChg chg="add mod">
          <ac:chgData name="Stewart Gale" userId="3647ddd2-6040-41ae-a96d-232c23482af8" providerId="ADAL" clId="{F85AEACB-3F44-44F7-99CE-CD0A873DBD4E}" dt="2023-11-20T05:49:35.332" v="112" actId="1076"/>
          <ac:spMkLst>
            <pc:docMk/>
            <pc:sldMk cId="2219782640" sldId="275"/>
            <ac:spMk id="4" creationId="{609D6E69-4FF9-DEC7-8B6B-FD18EA4C3614}"/>
          </ac:spMkLst>
        </pc:spChg>
        <pc:spChg chg="add mod">
          <ac:chgData name="Stewart Gale" userId="3647ddd2-6040-41ae-a96d-232c23482af8" providerId="ADAL" clId="{F85AEACB-3F44-44F7-99CE-CD0A873DBD4E}" dt="2023-11-20T05:49:51.058" v="120" actId="1076"/>
          <ac:spMkLst>
            <pc:docMk/>
            <pc:sldMk cId="2219782640" sldId="275"/>
            <ac:spMk id="6" creationId="{99573CB0-D672-C0AF-AF45-4D861F6B296F}"/>
          </ac:spMkLst>
        </pc:spChg>
        <pc:spChg chg="add mod">
          <ac:chgData name="Stewart Gale" userId="3647ddd2-6040-41ae-a96d-232c23482af8" providerId="ADAL" clId="{F85AEACB-3F44-44F7-99CE-CD0A873DBD4E}" dt="2023-11-20T05:50:02.312" v="124" actId="20577"/>
          <ac:spMkLst>
            <pc:docMk/>
            <pc:sldMk cId="2219782640" sldId="275"/>
            <ac:spMk id="7" creationId="{D1BA6573-EF13-55AB-9896-E64E71FD19B7}"/>
          </ac:spMkLst>
        </pc:spChg>
        <pc:spChg chg="add mod">
          <ac:chgData name="Stewart Gale" userId="3647ddd2-6040-41ae-a96d-232c23482af8" providerId="ADAL" clId="{F85AEACB-3F44-44F7-99CE-CD0A873DBD4E}" dt="2023-11-20T05:50:12.603" v="128" actId="20577"/>
          <ac:spMkLst>
            <pc:docMk/>
            <pc:sldMk cId="2219782640" sldId="275"/>
            <ac:spMk id="8" creationId="{A1BF32BF-AEF4-3AB6-DCC4-A4D60A472F6C}"/>
          </ac:spMkLst>
        </pc:spChg>
        <pc:spChg chg="add mod">
          <ac:chgData name="Stewart Gale" userId="3647ddd2-6040-41ae-a96d-232c23482af8" providerId="ADAL" clId="{F85AEACB-3F44-44F7-99CE-CD0A873DBD4E}" dt="2023-11-20T05:52:14.296" v="174" actId="1076"/>
          <ac:spMkLst>
            <pc:docMk/>
            <pc:sldMk cId="2219782640" sldId="275"/>
            <ac:spMk id="9" creationId="{5D68761E-2E41-73C5-F3B2-F5D32D12077E}"/>
          </ac:spMkLst>
        </pc:spChg>
        <pc:spChg chg="add mod">
          <ac:chgData name="Stewart Gale" userId="3647ddd2-6040-41ae-a96d-232c23482af8" providerId="ADAL" clId="{F85AEACB-3F44-44F7-99CE-CD0A873DBD4E}" dt="2023-11-20T05:52:14.296" v="174" actId="1076"/>
          <ac:spMkLst>
            <pc:docMk/>
            <pc:sldMk cId="2219782640" sldId="275"/>
            <ac:spMk id="10" creationId="{81FF29A0-15F0-655B-5275-2209FCB41D38}"/>
          </ac:spMkLst>
        </pc:spChg>
        <pc:spChg chg="add mod">
          <ac:chgData name="Stewart Gale" userId="3647ddd2-6040-41ae-a96d-232c23482af8" providerId="ADAL" clId="{F85AEACB-3F44-44F7-99CE-CD0A873DBD4E}" dt="2023-11-20T05:52:14.296" v="174" actId="1076"/>
          <ac:spMkLst>
            <pc:docMk/>
            <pc:sldMk cId="2219782640" sldId="275"/>
            <ac:spMk id="11" creationId="{CC7A1968-6818-F995-86DE-81D321147609}"/>
          </ac:spMkLst>
        </pc:spChg>
        <pc:spChg chg="add mod">
          <ac:chgData name="Stewart Gale" userId="3647ddd2-6040-41ae-a96d-232c23482af8" providerId="ADAL" clId="{F85AEACB-3F44-44F7-99CE-CD0A873DBD4E}" dt="2023-11-20T05:52:14.296" v="174" actId="1076"/>
          <ac:spMkLst>
            <pc:docMk/>
            <pc:sldMk cId="2219782640" sldId="275"/>
            <ac:spMk id="12" creationId="{DC8D5F7C-BBEE-5B0F-CBE3-EAE26F4F2129}"/>
          </ac:spMkLst>
        </pc:spChg>
        <pc:spChg chg="add mod">
          <ac:chgData name="Stewart Gale" userId="3647ddd2-6040-41ae-a96d-232c23482af8" providerId="ADAL" clId="{F85AEACB-3F44-44F7-99CE-CD0A873DBD4E}" dt="2023-11-20T05:51:34.251" v="155" actId="20577"/>
          <ac:spMkLst>
            <pc:docMk/>
            <pc:sldMk cId="2219782640" sldId="275"/>
            <ac:spMk id="13" creationId="{67062EDD-197E-8162-3841-D253862F33F5}"/>
          </ac:spMkLst>
        </pc:spChg>
        <pc:spChg chg="add mod">
          <ac:chgData name="Stewart Gale" userId="3647ddd2-6040-41ae-a96d-232c23482af8" providerId="ADAL" clId="{F85AEACB-3F44-44F7-99CE-CD0A873DBD4E}" dt="2023-11-20T05:51:39.493" v="158" actId="20577"/>
          <ac:spMkLst>
            <pc:docMk/>
            <pc:sldMk cId="2219782640" sldId="275"/>
            <ac:spMk id="14" creationId="{0ED32CFF-F816-81A2-0E6E-297EB180A02E}"/>
          </ac:spMkLst>
        </pc:spChg>
        <pc:spChg chg="add mod">
          <ac:chgData name="Stewart Gale" userId="3647ddd2-6040-41ae-a96d-232c23482af8" providerId="ADAL" clId="{F85AEACB-3F44-44F7-99CE-CD0A873DBD4E}" dt="2023-11-20T05:51:44.525" v="161" actId="20577"/>
          <ac:spMkLst>
            <pc:docMk/>
            <pc:sldMk cId="2219782640" sldId="275"/>
            <ac:spMk id="15" creationId="{57316F5E-039A-6C8E-A727-DB6B9FCEC088}"/>
          </ac:spMkLst>
        </pc:spChg>
        <pc:spChg chg="add mod">
          <ac:chgData name="Stewart Gale" userId="3647ddd2-6040-41ae-a96d-232c23482af8" providerId="ADAL" clId="{F85AEACB-3F44-44F7-99CE-CD0A873DBD4E}" dt="2023-11-20T05:51:52.087" v="166" actId="20577"/>
          <ac:spMkLst>
            <pc:docMk/>
            <pc:sldMk cId="2219782640" sldId="275"/>
            <ac:spMk id="16" creationId="{A4F90682-417E-A67D-104C-93B86DCE28FC}"/>
          </ac:spMkLst>
        </pc:spChg>
        <pc:spChg chg="add mod">
          <ac:chgData name="Stewart Gale" userId="3647ddd2-6040-41ae-a96d-232c23482af8" providerId="ADAL" clId="{F85AEACB-3F44-44F7-99CE-CD0A873DBD4E}" dt="2023-11-20T05:51:57.125" v="171" actId="20577"/>
          <ac:spMkLst>
            <pc:docMk/>
            <pc:sldMk cId="2219782640" sldId="275"/>
            <ac:spMk id="17" creationId="{FC1002F1-1934-24C5-0B81-CEDED1DB63BB}"/>
          </ac:spMkLst>
        </pc:spChg>
      </pc:sldChg>
    </pc:docChg>
  </pc:docChgLst>
  <pc:docChgLst>
    <pc:chgData name="Stewart Gale" userId="3647ddd2-6040-41ae-a96d-232c23482af8" providerId="ADAL" clId="{29DEC1D9-CFBA-4796-97E5-F3634A461155}"/>
    <pc:docChg chg="modSld">
      <pc:chgData name="Stewart Gale" userId="3647ddd2-6040-41ae-a96d-232c23482af8" providerId="ADAL" clId="{29DEC1D9-CFBA-4796-97E5-F3634A461155}" dt="2023-11-20T05:21:58.565" v="23" actId="1076"/>
      <pc:docMkLst>
        <pc:docMk/>
      </pc:docMkLst>
      <pc:sldChg chg="modSp mod">
        <pc:chgData name="Stewart Gale" userId="3647ddd2-6040-41ae-a96d-232c23482af8" providerId="ADAL" clId="{29DEC1D9-CFBA-4796-97E5-F3634A461155}" dt="2023-11-20T05:21:16.320" v="7" actId="20577"/>
        <pc:sldMkLst>
          <pc:docMk/>
          <pc:sldMk cId="1853185273" sldId="268"/>
        </pc:sldMkLst>
        <pc:spChg chg="mod">
          <ac:chgData name="Stewart Gale" userId="3647ddd2-6040-41ae-a96d-232c23482af8" providerId="ADAL" clId="{29DEC1D9-CFBA-4796-97E5-F3634A461155}" dt="2023-11-20T05:21:16.320" v="7" actId="20577"/>
          <ac:spMkLst>
            <pc:docMk/>
            <pc:sldMk cId="1853185273" sldId="268"/>
            <ac:spMk id="12" creationId="{215597C7-B43C-F151-3878-8A17F971F714}"/>
          </ac:spMkLst>
        </pc:spChg>
      </pc:sldChg>
      <pc:sldChg chg="modSp mod">
        <pc:chgData name="Stewart Gale" userId="3647ddd2-6040-41ae-a96d-232c23482af8" providerId="ADAL" clId="{29DEC1D9-CFBA-4796-97E5-F3634A461155}" dt="2023-11-20T05:21:58.565" v="23" actId="1076"/>
        <pc:sldMkLst>
          <pc:docMk/>
          <pc:sldMk cId="1244792245" sldId="269"/>
        </pc:sldMkLst>
        <pc:spChg chg="mod">
          <ac:chgData name="Stewart Gale" userId="3647ddd2-6040-41ae-a96d-232c23482af8" providerId="ADAL" clId="{29DEC1D9-CFBA-4796-97E5-F3634A461155}" dt="2023-11-20T05:21:55.179" v="22" actId="1076"/>
          <ac:spMkLst>
            <pc:docMk/>
            <pc:sldMk cId="1244792245" sldId="269"/>
            <ac:spMk id="2" creationId="{EA4641A1-E8D3-8CAB-43AB-C7C31C765B2E}"/>
          </ac:spMkLst>
        </pc:spChg>
        <pc:spChg chg="mod">
          <ac:chgData name="Stewart Gale" userId="3647ddd2-6040-41ae-a96d-232c23482af8" providerId="ADAL" clId="{29DEC1D9-CFBA-4796-97E5-F3634A461155}" dt="2023-11-20T05:21:58.565" v="23" actId="1076"/>
          <ac:spMkLst>
            <pc:docMk/>
            <pc:sldMk cId="1244792245" sldId="269"/>
            <ac:spMk id="3" creationId="{D1A39119-6A2A-028E-3517-262747D7A733}"/>
          </ac:spMkLst>
        </pc:spChg>
        <pc:spChg chg="mod">
          <ac:chgData name="Stewart Gale" userId="3647ddd2-6040-41ae-a96d-232c23482af8" providerId="ADAL" clId="{29DEC1D9-CFBA-4796-97E5-F3634A461155}" dt="2023-11-20T05:21:00.968" v="3" actId="6549"/>
          <ac:spMkLst>
            <pc:docMk/>
            <pc:sldMk cId="1244792245" sldId="269"/>
            <ac:spMk id="5" creationId="{0B5A0FB8-E5CF-CB9D-6931-E5BF52A404D5}"/>
          </ac:spMkLst>
        </pc:spChg>
        <pc:spChg chg="mod">
          <ac:chgData name="Stewart Gale" userId="3647ddd2-6040-41ae-a96d-232c23482af8" providerId="ADAL" clId="{29DEC1D9-CFBA-4796-97E5-F3634A461155}" dt="2023-11-20T05:21:18.936" v="9" actId="20577"/>
          <ac:spMkLst>
            <pc:docMk/>
            <pc:sldMk cId="1244792245" sldId="269"/>
            <ac:spMk id="12" creationId="{215597C7-B43C-F151-3878-8A17F971F7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4DB7F-A462-47B3-B570-8178C8B42D20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F76FE-2047-4CC7-916E-FF47EEB2D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38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D72A-C05F-B5F3-9015-DCAA8D302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49018-F79E-24E3-DB36-77B3711EA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7FC26-D887-712E-DC31-586264E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14A3F-517D-A9A6-0E1A-C367DB5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64495-3D58-8004-AB5E-A3743787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2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59A8-54E8-5822-FF74-E157BBA68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02191-3D46-D730-42B3-A8EF7D86F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3E14C-E3EB-15EF-5F5C-5D345A8B8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4911-3533-3DE9-7BE1-C9D8C434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63165-51B7-978A-EE9D-9617EACE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20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E8D0-FFF6-C0B6-1673-447DF43D9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0B696-B76A-8984-76ED-34529B605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C66F7-DC72-202C-45C2-01601938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79458-A052-7F75-A440-55BF664BF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36286-80F6-406A-E9A2-ECFCCB5A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046E-DBAF-7DA8-1BA5-9A1FA81B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66E6A-FB64-CE13-C059-DAE6DE092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E8D44-841F-9F24-813B-4A03A6DC9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03EFF-A2F2-1FFE-552F-D8788C7A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D09F9-E73D-C822-0872-E93FAE025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10D59-99B0-864D-F706-6444C0CD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23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B000E-5CDE-42DB-8C4F-8838BF39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11265-ABF2-33C7-9E80-D79C7D2F2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9F93A-4499-6547-BF7B-F69B71D31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0CA93-1A2E-3A45-F94D-48BC214919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4E930-ABA6-DD62-FDEC-DB6E01599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014B82-6179-4B87-8D44-38FE48DE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66F15F-B192-2E6B-28CC-415F1A82B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4426B8-1657-12B1-D312-AA5E11D05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8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385D-BFEC-3599-FBB4-24242F82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0315C-2B42-9301-6378-4EB221EC6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FD22D-C2C6-63CF-423C-C36DB2305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CDE11-F649-2161-8790-310A6EEB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81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6789CF-215B-7541-9025-D9FCD2A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10E415-314E-4F18-9475-01A35C40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EB728-6B9A-6ED4-BCBC-B8A3BDBCA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0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B740-CB3A-E52B-A893-72EEC921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4D17F-96FE-00BB-DC8B-79D0FD2AC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FBEDB-C5BE-A79C-DEC4-389ECD605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6C12F-181E-A66F-0C28-B4D967AE8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90B39-9EF6-C013-7DB9-56F76476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7E359-0E11-EC50-63AD-021DB86E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54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7518-A47C-384E-0A5F-18A798A4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B7BCB-7502-549B-6E2D-880F9574B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84779-5DC5-F9B3-7E19-F0B1B735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7C688-B22B-D628-16F9-3F2DBCCB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41BC7-694D-ABE5-DE32-F5F7403D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92B36-562E-CA09-ED65-863E1D24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8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80AB-80A8-FA0C-960F-159AC5A89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0242E-9AA6-195E-EA46-A9BBD560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5DD9-8050-946D-0A61-42DA4DE5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09369-1EFA-07FD-FCE8-0FFC53E8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26AEB-58BD-58E3-78C8-84AF2E86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3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1C84A6-238E-585E-76F5-044D59D99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42BBE-3138-135E-06FD-3F576A8DB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21E09-5A35-04F5-1CE6-708B726A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A033F-8C41-17FD-3EB6-319DC4F2F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4EBFC-63F6-43CD-F63E-E2F71420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916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1C166C-9BAE-15F4-141A-CD82D9E0A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F78D1-FDF9-C865-404A-CABE8920A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EB5E-8C82-7EC3-352D-D59F3B170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4BE0-3195-3D51-51F5-29442C835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C7013-1F42-E05B-BE51-C69E72F37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37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007619-3C6A-0706-B787-486F4DD24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62" t="21948" r="15994" b="9231"/>
          <a:stretch/>
        </p:blipFill>
        <p:spPr>
          <a:xfrm>
            <a:off x="92717" y="191831"/>
            <a:ext cx="12005072" cy="66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9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EA8C9C-867F-14E1-F05E-75B39B63F4B8}"/>
              </a:ext>
            </a:extLst>
          </p:cNvPr>
          <p:cNvSpPr txBox="1"/>
          <p:nvPr/>
        </p:nvSpPr>
        <p:spPr>
          <a:xfrm>
            <a:off x="1235825" y="2067097"/>
            <a:ext cx="97203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4479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007619-3C6A-0706-B787-486F4DD24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62" t="21948" r="15994" b="9231"/>
          <a:stretch/>
        </p:blipFill>
        <p:spPr>
          <a:xfrm>
            <a:off x="92717" y="191831"/>
            <a:ext cx="12005072" cy="66282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F0E1E7-1366-6387-A81A-F4FAC29F4214}"/>
              </a:ext>
            </a:extLst>
          </p:cNvPr>
          <p:cNvSpPr txBox="1"/>
          <p:nvPr/>
        </p:nvSpPr>
        <p:spPr>
          <a:xfrm>
            <a:off x="3718560" y="1086196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81 to 83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9D6E69-4FF9-DEC7-8B6B-FD18EA4C3614}"/>
              </a:ext>
            </a:extLst>
          </p:cNvPr>
          <p:cNvSpPr txBox="1"/>
          <p:nvPr/>
        </p:nvSpPr>
        <p:spPr>
          <a:xfrm>
            <a:off x="3718560" y="3044309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5.5 to 5.7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573CB0-D672-C0AF-AF45-4D861F6B296F}"/>
              </a:ext>
            </a:extLst>
          </p:cNvPr>
          <p:cNvSpPr txBox="1"/>
          <p:nvPr/>
        </p:nvSpPr>
        <p:spPr>
          <a:xfrm>
            <a:off x="2474422" y="5002422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1hour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A6573-EF13-55AB-9896-E64E71FD19B7}"/>
              </a:ext>
            </a:extLst>
          </p:cNvPr>
          <p:cNvSpPr txBox="1"/>
          <p:nvPr/>
        </p:nvSpPr>
        <p:spPr>
          <a:xfrm>
            <a:off x="2025534" y="5308142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F32BF-AEF4-3AB6-DCC4-A4D60A472F6C}"/>
              </a:ext>
            </a:extLst>
          </p:cNvPr>
          <p:cNvSpPr txBox="1"/>
          <p:nvPr/>
        </p:nvSpPr>
        <p:spPr>
          <a:xfrm>
            <a:off x="2025534" y="5680437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68761E-2E41-73C5-F3B2-F5D32D12077E}"/>
              </a:ext>
            </a:extLst>
          </p:cNvPr>
          <p:cNvSpPr txBox="1"/>
          <p:nvPr/>
        </p:nvSpPr>
        <p:spPr>
          <a:xfrm>
            <a:off x="8613479" y="706017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FF29A0-15F0-655B-5275-2209FCB41D38}"/>
              </a:ext>
            </a:extLst>
          </p:cNvPr>
          <p:cNvSpPr txBox="1"/>
          <p:nvPr/>
        </p:nvSpPr>
        <p:spPr>
          <a:xfrm>
            <a:off x="8613479" y="1072456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7A1968-6818-F995-86DE-81D321147609}"/>
              </a:ext>
            </a:extLst>
          </p:cNvPr>
          <p:cNvSpPr txBox="1"/>
          <p:nvPr/>
        </p:nvSpPr>
        <p:spPr>
          <a:xfrm>
            <a:off x="8487510" y="1438895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560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8D5F7C-BBEE-5B0F-CBE3-EAE26F4F2129}"/>
              </a:ext>
            </a:extLst>
          </p:cNvPr>
          <p:cNvSpPr txBox="1"/>
          <p:nvPr/>
        </p:nvSpPr>
        <p:spPr>
          <a:xfrm>
            <a:off x="8739448" y="2708262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62EDD-197E-8162-3841-D253862F33F5}"/>
              </a:ext>
            </a:extLst>
          </p:cNvPr>
          <p:cNvSpPr txBox="1"/>
          <p:nvPr/>
        </p:nvSpPr>
        <p:spPr>
          <a:xfrm>
            <a:off x="8739448" y="3062561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D32CFF-F816-81A2-0E6E-297EB180A02E}"/>
              </a:ext>
            </a:extLst>
          </p:cNvPr>
          <p:cNvSpPr txBox="1"/>
          <p:nvPr/>
        </p:nvSpPr>
        <p:spPr>
          <a:xfrm>
            <a:off x="8613479" y="3429000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316F5E-039A-6C8E-A727-DB6B9FCEC088}"/>
              </a:ext>
            </a:extLst>
          </p:cNvPr>
          <p:cNvSpPr txBox="1"/>
          <p:nvPr/>
        </p:nvSpPr>
        <p:spPr>
          <a:xfrm>
            <a:off x="8613479" y="5064806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F90682-417E-A67D-104C-93B86DCE28FC}"/>
              </a:ext>
            </a:extLst>
          </p:cNvPr>
          <p:cNvSpPr txBox="1"/>
          <p:nvPr/>
        </p:nvSpPr>
        <p:spPr>
          <a:xfrm>
            <a:off x="8613479" y="5431245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2.8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1002F1-1934-24C5-0B81-CEDED1DB63BB}"/>
              </a:ext>
            </a:extLst>
          </p:cNvPr>
          <p:cNvSpPr txBox="1"/>
          <p:nvPr/>
        </p:nvSpPr>
        <p:spPr>
          <a:xfrm>
            <a:off x="8487510" y="5797684"/>
            <a:ext cx="150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7.9</a:t>
            </a:r>
          </a:p>
        </p:txBody>
      </p:sp>
    </p:spTree>
    <p:extLst>
      <p:ext uri="{BB962C8B-B14F-4D97-AF65-F5344CB8AC3E}">
        <p14:creationId xmlns:p14="http://schemas.microsoft.com/office/powerpoint/2010/main" val="22197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19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2023-11-20T04:40:35Z</dcterms:created>
  <dcterms:modified xsi:type="dcterms:W3CDTF">2023-11-20T05:52:31Z</dcterms:modified>
</cp:coreProperties>
</file>