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8" r:id="rId3"/>
    <p:sldId id="263" r:id="rId4"/>
    <p:sldId id="262" r:id="rId5"/>
    <p:sldId id="261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761CF0-C338-421F-B8C8-20B36020A7CB}" v="27" dt="2025-02-06T06:15:24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0" autoAdjust="0"/>
    <p:restoredTop sz="94925" autoAdjust="0"/>
  </p:normalViewPr>
  <p:slideViewPr>
    <p:cSldViewPr snapToGrid="0">
      <p:cViewPr varScale="1">
        <p:scale>
          <a:sx n="72" d="100"/>
          <a:sy n="72" d="100"/>
        </p:scale>
        <p:origin x="4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49662EC-D0EF-4419-AC73-A0369AFD8C02}"/>
    <pc:docChg chg="modSld">
      <pc:chgData name="Stewart Gale" userId="3647ddd2-6040-41ae-a96d-232c23482af8" providerId="ADAL" clId="{D49662EC-D0EF-4419-AC73-A0369AFD8C02}" dt="2021-03-23T05:15:18.326" v="7" actId="20577"/>
      <pc:docMkLst>
        <pc:docMk/>
      </pc:docMkLst>
      <pc:sldChg chg="modSp mod">
        <pc:chgData name="Stewart Gale" userId="3647ddd2-6040-41ae-a96d-232c23482af8" providerId="ADAL" clId="{D49662EC-D0EF-4419-AC73-A0369AFD8C02}" dt="2021-03-23T05:15:18.326" v="7" actId="20577"/>
        <pc:sldMkLst>
          <pc:docMk/>
          <pc:sldMk cId="1840865459" sldId="260"/>
        </pc:sldMkLst>
      </pc:sldChg>
    </pc:docChg>
  </pc:docChgLst>
  <pc:docChgLst>
    <pc:chgData name="Stewart Gale" userId="3647ddd2-6040-41ae-a96d-232c23482af8" providerId="ADAL" clId="{75D812B8-D3D0-41B3-BD7B-14D4FE4701B2}"/>
    <pc:docChg chg="modSld">
      <pc:chgData name="Stewart Gale" userId="3647ddd2-6040-41ae-a96d-232c23482af8" providerId="ADAL" clId="{75D812B8-D3D0-41B3-BD7B-14D4FE4701B2}" dt="2021-04-11T04:18:27.281" v="10" actId="20577"/>
      <pc:docMkLst>
        <pc:docMk/>
      </pc:docMkLst>
      <pc:sldChg chg="addSp modSp mod">
        <pc:chgData name="Stewart Gale" userId="3647ddd2-6040-41ae-a96d-232c23482af8" providerId="ADAL" clId="{75D812B8-D3D0-41B3-BD7B-14D4FE4701B2}" dt="2021-04-11T04:18:27.281" v="10" actId="20577"/>
        <pc:sldMkLst>
          <pc:docMk/>
          <pc:sldMk cId="2505883744" sldId="266"/>
        </pc:sldMkLst>
      </pc:sldChg>
    </pc:docChg>
  </pc:docChgLst>
  <pc:docChgLst>
    <pc:chgData name="Stewart Gale" userId="3647ddd2-6040-41ae-a96d-232c23482af8" providerId="ADAL" clId="{80761CF0-C338-421F-B8C8-20B36020A7CB}"/>
    <pc:docChg chg="undo custSel addSld delSld modSld">
      <pc:chgData name="Stewart Gale" userId="3647ddd2-6040-41ae-a96d-232c23482af8" providerId="ADAL" clId="{80761CF0-C338-421F-B8C8-20B36020A7CB}" dt="2025-02-06T06:15:24.947" v="899"/>
      <pc:docMkLst>
        <pc:docMk/>
      </pc:docMkLst>
      <pc:sldChg chg="del">
        <pc:chgData name="Stewart Gale" userId="3647ddd2-6040-41ae-a96d-232c23482af8" providerId="ADAL" clId="{80761CF0-C338-421F-B8C8-20B36020A7CB}" dt="2025-02-05T09:44:28.764" v="745" actId="47"/>
        <pc:sldMkLst>
          <pc:docMk/>
          <pc:sldMk cId="2937445866" sldId="256"/>
        </pc:sldMkLst>
      </pc:sldChg>
      <pc:sldChg chg="delSp modSp mod">
        <pc:chgData name="Stewart Gale" userId="3647ddd2-6040-41ae-a96d-232c23482af8" providerId="ADAL" clId="{80761CF0-C338-421F-B8C8-20B36020A7CB}" dt="2022-01-07T06:37:35.548" v="18" actId="1076"/>
        <pc:sldMkLst>
          <pc:docMk/>
          <pc:sldMk cId="1840865459" sldId="260"/>
        </pc:sldMkLst>
      </pc:sldChg>
      <pc:sldChg chg="addSp modSp mod modAnim">
        <pc:chgData name="Stewart Gale" userId="3647ddd2-6040-41ae-a96d-232c23482af8" providerId="ADAL" clId="{80761CF0-C338-421F-B8C8-20B36020A7CB}" dt="2025-02-06T06:15:24.947" v="899"/>
        <pc:sldMkLst>
          <pc:docMk/>
          <pc:sldMk cId="2505883744" sldId="266"/>
        </pc:sldMkLst>
        <pc:spChg chg="mod">
          <ac:chgData name="Stewart Gale" userId="3647ddd2-6040-41ae-a96d-232c23482af8" providerId="ADAL" clId="{80761CF0-C338-421F-B8C8-20B36020A7CB}" dt="2025-02-05T09:48:32.949" v="857" actId="1036"/>
          <ac:spMkLst>
            <pc:docMk/>
            <pc:sldMk cId="2505883744" sldId="266"/>
            <ac:spMk id="3" creationId="{00000000-0000-0000-0000-000000000000}"/>
          </ac:spMkLst>
        </pc:spChg>
        <pc:spChg chg="add mod">
          <ac:chgData name="Stewart Gale" userId="3647ddd2-6040-41ae-a96d-232c23482af8" providerId="ADAL" clId="{80761CF0-C338-421F-B8C8-20B36020A7CB}" dt="2025-02-05T09:48:43.331" v="876" actId="1035"/>
          <ac:spMkLst>
            <pc:docMk/>
            <pc:sldMk cId="2505883744" sldId="266"/>
            <ac:spMk id="4" creationId="{96B35241-E994-AA89-5355-C0531D067D8B}"/>
          </ac:spMkLst>
        </pc:spChg>
        <pc:spChg chg="add mod">
          <ac:chgData name="Stewart Gale" userId="3647ddd2-6040-41ae-a96d-232c23482af8" providerId="ADAL" clId="{80761CF0-C338-421F-B8C8-20B36020A7CB}" dt="2025-02-06T06:14:27.722" v="881" actId="1076"/>
          <ac:spMkLst>
            <pc:docMk/>
            <pc:sldMk cId="2505883744" sldId="266"/>
            <ac:spMk id="8" creationId="{E4CFDF2B-D82F-33A9-CE97-F5E5CA6BAD47}"/>
          </ac:spMkLst>
        </pc:spChg>
        <pc:spChg chg="add mod">
          <ac:chgData name="Stewart Gale" userId="3647ddd2-6040-41ae-a96d-232c23482af8" providerId="ADAL" clId="{80761CF0-C338-421F-B8C8-20B36020A7CB}" dt="2025-02-06T06:14:41.081" v="886" actId="1076"/>
          <ac:spMkLst>
            <pc:docMk/>
            <pc:sldMk cId="2505883744" sldId="266"/>
            <ac:spMk id="10" creationId="{2041F8E4-2D77-9194-8C8E-5F8B8BF2DC90}"/>
          </ac:spMkLst>
        </pc:spChg>
        <pc:spChg chg="add mod">
          <ac:chgData name="Stewart Gale" userId="3647ddd2-6040-41ae-a96d-232c23482af8" providerId="ADAL" clId="{80761CF0-C338-421F-B8C8-20B36020A7CB}" dt="2025-02-06T06:14:56.197" v="891" actId="1076"/>
          <ac:spMkLst>
            <pc:docMk/>
            <pc:sldMk cId="2505883744" sldId="266"/>
            <ac:spMk id="12" creationId="{636D0401-67D9-BE03-38ED-8306FA57D3AE}"/>
          </ac:spMkLst>
        </pc:spChg>
        <pc:spChg chg="add mod">
          <ac:chgData name="Stewart Gale" userId="3647ddd2-6040-41ae-a96d-232c23482af8" providerId="ADAL" clId="{80761CF0-C338-421F-B8C8-20B36020A7CB}" dt="2025-02-06T06:15:11.517" v="897" actId="1076"/>
          <ac:spMkLst>
            <pc:docMk/>
            <pc:sldMk cId="2505883744" sldId="266"/>
            <ac:spMk id="14" creationId="{E20053FD-2967-1AC9-EEBE-CEC573CBA627}"/>
          </ac:spMkLst>
        </pc:spChg>
        <pc:spChg chg="mod">
          <ac:chgData name="Stewart Gale" userId="3647ddd2-6040-41ae-a96d-232c23482af8" providerId="ADAL" clId="{80761CF0-C338-421F-B8C8-20B36020A7CB}" dt="2025-02-05T09:48:32.949" v="857" actId="1036"/>
          <ac:spMkLst>
            <pc:docMk/>
            <pc:sldMk cId="2505883744" sldId="266"/>
            <ac:spMk id="26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5T09:48:32.949" v="857" actId="1036"/>
          <ac:spMkLst>
            <pc:docMk/>
            <pc:sldMk cId="2505883744" sldId="266"/>
            <ac:spMk id="27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5T09:48:32.949" v="857" actId="1036"/>
          <ac:spMkLst>
            <pc:docMk/>
            <pc:sldMk cId="2505883744" sldId="266"/>
            <ac:spMk id="28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5T09:48:32.949" v="857" actId="1036"/>
          <ac:spMkLst>
            <pc:docMk/>
            <pc:sldMk cId="2505883744" sldId="266"/>
            <ac:spMk id="30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6T06:14:32.837" v="883" actId="14100"/>
          <ac:spMkLst>
            <pc:docMk/>
            <pc:sldMk cId="2505883744" sldId="266"/>
            <ac:spMk id="31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6T06:14:51.137" v="889" actId="14100"/>
          <ac:spMkLst>
            <pc:docMk/>
            <pc:sldMk cId="2505883744" sldId="266"/>
            <ac:spMk id="32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6T06:15:02.793" v="894" actId="14100"/>
          <ac:spMkLst>
            <pc:docMk/>
            <pc:sldMk cId="2505883744" sldId="266"/>
            <ac:spMk id="33" creationId="{00000000-0000-0000-0000-000000000000}"/>
          </ac:spMkLst>
        </pc:spChg>
        <pc:spChg chg="mod">
          <ac:chgData name="Stewart Gale" userId="3647ddd2-6040-41ae-a96d-232c23482af8" providerId="ADAL" clId="{80761CF0-C338-421F-B8C8-20B36020A7CB}" dt="2025-02-06T06:14:19.638" v="878" actId="14100"/>
          <ac:spMkLst>
            <pc:docMk/>
            <pc:sldMk cId="2505883744" sldId="266"/>
            <ac:spMk id="57" creationId="{00000000-0000-0000-0000-000000000000}"/>
          </ac:spMkLst>
        </pc:spChg>
        <pc:picChg chg="mod">
          <ac:chgData name="Stewart Gale" userId="3647ddd2-6040-41ae-a96d-232c23482af8" providerId="ADAL" clId="{80761CF0-C338-421F-B8C8-20B36020A7CB}" dt="2025-02-05T09:48:43.331" v="876" actId="1035"/>
          <ac:picMkLst>
            <pc:docMk/>
            <pc:sldMk cId="2505883744" sldId="266"/>
            <ac:picMk id="2" creationId="{8CC2581E-642E-44A1-96D8-AC2A42136064}"/>
          </ac:picMkLst>
        </pc:picChg>
      </pc:sldChg>
      <pc:sldChg chg="del">
        <pc:chgData name="Stewart Gale" userId="3647ddd2-6040-41ae-a96d-232c23482af8" providerId="ADAL" clId="{80761CF0-C338-421F-B8C8-20B36020A7CB}" dt="2025-02-05T09:43:46.206" v="744" actId="47"/>
        <pc:sldMkLst>
          <pc:docMk/>
          <pc:sldMk cId="2796011709" sldId="267"/>
        </pc:sldMkLst>
      </pc:sldChg>
      <pc:sldChg chg="delSp modSp add mod">
        <pc:chgData name="Stewart Gale" userId="3647ddd2-6040-41ae-a96d-232c23482af8" providerId="ADAL" clId="{80761CF0-C338-421F-B8C8-20B36020A7CB}" dt="2022-01-06T18:07:21.320" v="11" actId="1076"/>
        <pc:sldMkLst>
          <pc:docMk/>
          <pc:sldMk cId="999511114" sldId="268"/>
        </pc:sldMkLst>
      </pc:sldChg>
      <pc:sldChg chg="addSp delSp modSp new del mod">
        <pc:chgData name="Stewart Gale" userId="3647ddd2-6040-41ae-a96d-232c23482af8" providerId="ADAL" clId="{80761CF0-C338-421F-B8C8-20B36020A7CB}" dt="2025-02-04T06:22:46.131" v="743" actId="2696"/>
        <pc:sldMkLst>
          <pc:docMk/>
          <pc:sldMk cId="1044785968" sldId="269"/>
        </pc:sldMkLst>
      </pc:sldChg>
      <pc:sldChg chg="addSp delSp modSp new del mod">
        <pc:chgData name="Stewart Gale" userId="3647ddd2-6040-41ae-a96d-232c23482af8" providerId="ADAL" clId="{80761CF0-C338-421F-B8C8-20B36020A7CB}" dt="2025-02-04T06:22:46.131" v="743" actId="2696"/>
        <pc:sldMkLst>
          <pc:docMk/>
          <pc:sldMk cId="2578991639" sldId="270"/>
        </pc:sldMkLst>
      </pc:sldChg>
      <pc:sldChg chg="addSp delSp modSp new del mod">
        <pc:chgData name="Stewart Gale" userId="3647ddd2-6040-41ae-a96d-232c23482af8" providerId="ADAL" clId="{80761CF0-C338-421F-B8C8-20B36020A7CB}" dt="2025-02-04T06:22:46.131" v="743" actId="2696"/>
        <pc:sldMkLst>
          <pc:docMk/>
          <pc:sldMk cId="3209887816" sldId="271"/>
        </pc:sldMkLst>
      </pc:sldChg>
      <pc:sldChg chg="delSp modSp add del mod">
        <pc:chgData name="Stewart Gale" userId="3647ddd2-6040-41ae-a96d-232c23482af8" providerId="ADAL" clId="{80761CF0-C338-421F-B8C8-20B36020A7CB}" dt="2025-02-04T06:22:46.131" v="743" actId="2696"/>
        <pc:sldMkLst>
          <pc:docMk/>
          <pc:sldMk cId="1920394774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D294E-7615-41ED-A275-66FA97FD227E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8AA7C-4AAC-475F-A74A-392A0176E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48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18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04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06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86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12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734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42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91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58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65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33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8EC85-E836-4474-AFA3-7BAC3BA79D86}" type="datetimeFigureOut">
              <a:rPr lang="en-GB" smtClean="0"/>
              <a:t>06/02/2025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71D97-FEEE-4949-B07F-F7AD6CC35D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27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51323" y="1351508"/>
            <a:ext cx="114565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Probability Tree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Diagrams </a:t>
            </a:r>
          </a:p>
          <a:p>
            <a:pPr algn="ctr"/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(with replacement)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84086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365760" y="388916"/>
            <a:ext cx="116156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Two coins are thrown.</a:t>
            </a:r>
          </a:p>
          <a:p>
            <a:pPr algn="ctr"/>
            <a:r>
              <a:rPr lang="en-GB" sz="6000" dirty="0"/>
              <a:t>What are </a:t>
            </a:r>
            <a:r>
              <a:rPr lang="en-GB" sz="6000" b="1" dirty="0"/>
              <a:t>all</a:t>
            </a:r>
            <a:r>
              <a:rPr lang="en-GB" sz="6000" dirty="0"/>
              <a:t> the possible outcomes?</a:t>
            </a:r>
          </a:p>
        </p:txBody>
      </p:sp>
      <p:pic>
        <p:nvPicPr>
          <p:cNvPr id="7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6493626" y="3115066"/>
            <a:ext cx="2467493" cy="260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6" r="50257" b="9453"/>
          <a:stretch/>
        </p:blipFill>
        <p:spPr bwMode="auto">
          <a:xfrm>
            <a:off x="2923036" y="3115066"/>
            <a:ext cx="2622985" cy="269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511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V="1">
            <a:off x="862368" y="1756756"/>
            <a:ext cx="2188313" cy="1633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864647" y="3390692"/>
            <a:ext cx="2184957" cy="1633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2" r="48893" b="8175"/>
          <a:stretch/>
        </p:blipFill>
        <p:spPr bwMode="auto">
          <a:xfrm>
            <a:off x="3049604" y="4400757"/>
            <a:ext cx="1194250" cy="122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 t="10299" b="18429"/>
          <a:stretch/>
        </p:blipFill>
        <p:spPr bwMode="auto">
          <a:xfrm>
            <a:off x="6489434" y="211086"/>
            <a:ext cx="1260222" cy="128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8" t="11509" b="7945"/>
          <a:stretch/>
        </p:blipFill>
        <p:spPr bwMode="auto">
          <a:xfrm>
            <a:off x="3049604" y="1150371"/>
            <a:ext cx="1161193" cy="125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6515947" y="2099084"/>
            <a:ext cx="1262931" cy="133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5" name="Straight Connector 54"/>
          <p:cNvCxnSpPr/>
          <p:nvPr/>
        </p:nvCxnSpPr>
        <p:spPr>
          <a:xfrm flipV="1">
            <a:off x="4167004" y="775856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169285" y="1756757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 t="10299" b="18429"/>
          <a:stretch/>
        </p:blipFill>
        <p:spPr bwMode="auto">
          <a:xfrm>
            <a:off x="6533804" y="3500155"/>
            <a:ext cx="1260222" cy="128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6560317" y="5388153"/>
            <a:ext cx="1262931" cy="133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/>
          <p:cNvCxnSpPr/>
          <p:nvPr/>
        </p:nvCxnSpPr>
        <p:spPr>
          <a:xfrm flipV="1">
            <a:off x="4211374" y="4064925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4213655" y="5045826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021781" y="387177"/>
            <a:ext cx="3566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Head </a:t>
            </a:r>
            <a:r>
              <a:rPr lang="en-GB" sz="4000" b="1" dirty="0"/>
              <a:t>and</a:t>
            </a:r>
            <a:r>
              <a:rPr lang="en-GB" sz="4000" dirty="0"/>
              <a:t> Head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8084127" y="2348974"/>
            <a:ext cx="3366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Head </a:t>
            </a:r>
            <a:r>
              <a:rPr lang="en-GB" sz="4000" b="1" dirty="0"/>
              <a:t>and</a:t>
            </a:r>
            <a:r>
              <a:rPr lang="en-GB" sz="4000" dirty="0"/>
              <a:t> Tail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049491" y="3710982"/>
            <a:ext cx="3200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Tail </a:t>
            </a:r>
            <a:r>
              <a:rPr lang="en-GB" sz="4000" b="1" dirty="0"/>
              <a:t>and</a:t>
            </a:r>
            <a:r>
              <a:rPr lang="en-GB" sz="4000" dirty="0"/>
              <a:t> Head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111837" y="5672779"/>
            <a:ext cx="3138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Tail </a:t>
            </a:r>
            <a:r>
              <a:rPr lang="en-GB" sz="4000" b="1" dirty="0"/>
              <a:t>and</a:t>
            </a:r>
            <a:r>
              <a:rPr lang="en-GB" sz="4000" dirty="0"/>
              <a:t> Tail</a:t>
            </a:r>
          </a:p>
        </p:txBody>
      </p:sp>
    </p:spTree>
    <p:extLst>
      <p:ext uri="{BB962C8B-B14F-4D97-AF65-F5344CB8AC3E}">
        <p14:creationId xmlns:p14="http://schemas.microsoft.com/office/powerpoint/2010/main" val="332323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07819" y="315617"/>
            <a:ext cx="11845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Three coins are flipped.</a:t>
            </a:r>
          </a:p>
          <a:p>
            <a:pPr algn="ctr"/>
            <a:r>
              <a:rPr lang="en-GB" sz="6000" dirty="0"/>
              <a:t>What are </a:t>
            </a:r>
            <a:r>
              <a:rPr lang="en-GB" sz="6000" b="1" dirty="0"/>
              <a:t>all</a:t>
            </a:r>
            <a:r>
              <a:rPr lang="en-GB" sz="6000" dirty="0"/>
              <a:t> the possible outcomes?</a:t>
            </a:r>
          </a:p>
        </p:txBody>
      </p:sp>
      <p:pic>
        <p:nvPicPr>
          <p:cNvPr id="7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1447825" y="2872469"/>
            <a:ext cx="2467425" cy="260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6" r="50257" b="9453"/>
          <a:stretch/>
        </p:blipFill>
        <p:spPr bwMode="auto">
          <a:xfrm>
            <a:off x="4609158" y="2824980"/>
            <a:ext cx="2622913" cy="269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63"/>
          <a:stretch/>
        </p:blipFill>
        <p:spPr bwMode="auto">
          <a:xfrm>
            <a:off x="7866549" y="2931380"/>
            <a:ext cx="2558160" cy="248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46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2" r="51447" b="8175"/>
          <a:stretch/>
        </p:blipFill>
        <p:spPr bwMode="auto">
          <a:xfrm>
            <a:off x="1690025" y="4073111"/>
            <a:ext cx="970045" cy="104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Image result for uk coin tail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8" t="11509" b="7945"/>
          <a:stretch/>
        </p:blipFill>
        <p:spPr bwMode="auto">
          <a:xfrm>
            <a:off x="1714838" y="1355056"/>
            <a:ext cx="992801" cy="10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 t="10299" b="18429"/>
          <a:stretch/>
        </p:blipFill>
        <p:spPr bwMode="auto">
          <a:xfrm>
            <a:off x="4044559" y="448004"/>
            <a:ext cx="1039544" cy="10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4123110" y="1968856"/>
            <a:ext cx="960993" cy="10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58"/>
          <a:stretch/>
        </p:blipFill>
        <p:spPr bwMode="auto">
          <a:xfrm>
            <a:off x="6748691" y="15781"/>
            <a:ext cx="819166" cy="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9"/>
          <a:stretch/>
        </p:blipFill>
        <p:spPr bwMode="auto">
          <a:xfrm>
            <a:off x="6748691" y="856539"/>
            <a:ext cx="808609" cy="8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58"/>
          <a:stretch/>
        </p:blipFill>
        <p:spPr bwMode="auto">
          <a:xfrm>
            <a:off x="6738134" y="1702180"/>
            <a:ext cx="819166" cy="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9"/>
          <a:stretch/>
        </p:blipFill>
        <p:spPr bwMode="auto">
          <a:xfrm>
            <a:off x="6753969" y="2554574"/>
            <a:ext cx="808609" cy="8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58"/>
          <a:stretch/>
        </p:blipFill>
        <p:spPr bwMode="auto">
          <a:xfrm>
            <a:off x="6748691" y="3416162"/>
            <a:ext cx="819166" cy="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9"/>
          <a:stretch/>
        </p:blipFill>
        <p:spPr bwMode="auto">
          <a:xfrm>
            <a:off x="6759248" y="4239421"/>
            <a:ext cx="808609" cy="8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58"/>
          <a:stretch/>
        </p:blipFill>
        <p:spPr bwMode="auto">
          <a:xfrm>
            <a:off x="6738134" y="5120950"/>
            <a:ext cx="819166" cy="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Image result for heads and tails coi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9"/>
          <a:stretch/>
        </p:blipFill>
        <p:spPr bwMode="auto">
          <a:xfrm>
            <a:off x="6777641" y="6018888"/>
            <a:ext cx="808609" cy="8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 t="10299" b="18429"/>
          <a:stretch/>
        </p:blipFill>
        <p:spPr bwMode="auto">
          <a:xfrm>
            <a:off x="4009870" y="3829412"/>
            <a:ext cx="1039544" cy="105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Image result for heads and tails co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9571" r="49943" b="19364"/>
          <a:stretch/>
        </p:blipFill>
        <p:spPr bwMode="auto">
          <a:xfrm>
            <a:off x="4088421" y="5350264"/>
            <a:ext cx="960993" cy="10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0" name="Straight Connector 99"/>
          <p:cNvCxnSpPr>
            <a:endCxn id="98" idx="1"/>
          </p:cNvCxnSpPr>
          <p:nvPr/>
        </p:nvCxnSpPr>
        <p:spPr>
          <a:xfrm flipV="1">
            <a:off x="2651450" y="4358007"/>
            <a:ext cx="1358420" cy="3585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 flipV="1">
            <a:off x="2660070" y="4721826"/>
            <a:ext cx="1473604" cy="9630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2678689" y="992992"/>
            <a:ext cx="1424344" cy="818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 flipV="1">
            <a:off x="2693700" y="1801752"/>
            <a:ext cx="1429411" cy="6791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749219" y="1893389"/>
            <a:ext cx="978862" cy="1322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H="1" flipV="1">
            <a:off x="757800" y="3197078"/>
            <a:ext cx="970281" cy="13448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5054989" y="2159256"/>
            <a:ext cx="1766986" cy="3319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 flipV="1">
            <a:off x="5009405" y="2513532"/>
            <a:ext cx="1744564" cy="4437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endCxn id="96" idx="1"/>
          </p:cNvCxnSpPr>
          <p:nvPr/>
        </p:nvCxnSpPr>
        <p:spPr>
          <a:xfrm flipV="1">
            <a:off x="5032196" y="5523625"/>
            <a:ext cx="1705938" cy="3593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97" idx="1"/>
          </p:cNvCxnSpPr>
          <p:nvPr/>
        </p:nvCxnSpPr>
        <p:spPr>
          <a:xfrm flipH="1" flipV="1">
            <a:off x="5009404" y="5882990"/>
            <a:ext cx="1768237" cy="5385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 flipV="1">
            <a:off x="5032197" y="832304"/>
            <a:ext cx="1716494" cy="4269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endCxn id="94" idx="1"/>
          </p:cNvCxnSpPr>
          <p:nvPr/>
        </p:nvCxnSpPr>
        <p:spPr>
          <a:xfrm flipV="1">
            <a:off x="5001671" y="3818837"/>
            <a:ext cx="1747020" cy="4319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 flipV="1">
            <a:off x="4954822" y="4256650"/>
            <a:ext cx="1804426" cy="3854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V="1">
            <a:off x="5009404" y="396277"/>
            <a:ext cx="1768237" cy="4360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" name="TextBox 1047"/>
          <p:cNvSpPr txBox="1"/>
          <p:nvPr/>
        </p:nvSpPr>
        <p:spPr>
          <a:xfrm>
            <a:off x="7674990" y="154016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Head </a:t>
            </a:r>
            <a:r>
              <a:rPr lang="en-GB" sz="2800" b="1" dirty="0"/>
              <a:t>and</a:t>
            </a:r>
            <a:r>
              <a:rPr lang="en-GB" sz="2800" dirty="0"/>
              <a:t> Head </a:t>
            </a:r>
            <a:r>
              <a:rPr lang="en-GB" sz="2800" b="1" dirty="0"/>
              <a:t>and</a:t>
            </a:r>
            <a:r>
              <a:rPr lang="en-GB" sz="2800" dirty="0"/>
              <a:t> Head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7674990" y="997603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Head </a:t>
            </a:r>
            <a:r>
              <a:rPr lang="en-GB" sz="2800" b="1" dirty="0"/>
              <a:t>and</a:t>
            </a:r>
            <a:r>
              <a:rPr lang="en-GB" sz="2800" dirty="0"/>
              <a:t> Head </a:t>
            </a:r>
            <a:r>
              <a:rPr lang="en-GB" sz="2800" b="1" dirty="0"/>
              <a:t>and</a:t>
            </a:r>
            <a:r>
              <a:rPr lang="en-GB" sz="2800" dirty="0"/>
              <a:t> Tail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7674990" y="1830271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Head </a:t>
            </a:r>
            <a:r>
              <a:rPr lang="en-GB" sz="2800" b="1" dirty="0"/>
              <a:t>and</a:t>
            </a:r>
            <a:r>
              <a:rPr lang="en-GB" sz="2800" dirty="0"/>
              <a:t> Tail </a:t>
            </a:r>
            <a:r>
              <a:rPr lang="en-GB" sz="2800" b="1" dirty="0"/>
              <a:t>and</a:t>
            </a:r>
            <a:r>
              <a:rPr lang="en-GB" sz="2800" dirty="0"/>
              <a:t> Head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7674990" y="2673858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Head </a:t>
            </a:r>
            <a:r>
              <a:rPr lang="en-GB" sz="2800" b="1" dirty="0"/>
              <a:t>and</a:t>
            </a:r>
            <a:r>
              <a:rPr lang="en-GB" sz="2800" dirty="0"/>
              <a:t> Tail </a:t>
            </a:r>
            <a:r>
              <a:rPr lang="en-GB" sz="2800" b="1" dirty="0"/>
              <a:t>and</a:t>
            </a:r>
            <a:r>
              <a:rPr lang="en-GB" sz="2800" dirty="0"/>
              <a:t> Tail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7674990" y="3467129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Tail </a:t>
            </a:r>
            <a:r>
              <a:rPr lang="en-GB" sz="2800" b="1" dirty="0"/>
              <a:t>and</a:t>
            </a:r>
            <a:r>
              <a:rPr lang="en-GB" sz="2800" dirty="0"/>
              <a:t> Head </a:t>
            </a:r>
            <a:r>
              <a:rPr lang="en-GB" sz="2800" b="1" dirty="0"/>
              <a:t>and</a:t>
            </a:r>
            <a:r>
              <a:rPr lang="en-GB" sz="2800" dirty="0"/>
              <a:t> Head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7664331" y="4340650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Tail </a:t>
            </a:r>
            <a:r>
              <a:rPr lang="en-GB" sz="2800" b="1" dirty="0"/>
              <a:t>and</a:t>
            </a:r>
            <a:r>
              <a:rPr lang="en-GB" sz="2800" dirty="0"/>
              <a:t> Head </a:t>
            </a:r>
            <a:r>
              <a:rPr lang="en-GB" sz="2800" b="1" dirty="0"/>
              <a:t>and</a:t>
            </a:r>
            <a:r>
              <a:rPr lang="en-GB" sz="2800" dirty="0"/>
              <a:t> Tail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7664331" y="5264506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Tail </a:t>
            </a:r>
            <a:r>
              <a:rPr lang="en-GB" sz="2800" b="1" dirty="0"/>
              <a:t>and</a:t>
            </a:r>
            <a:r>
              <a:rPr lang="en-GB" sz="2800" dirty="0"/>
              <a:t> Tail </a:t>
            </a:r>
            <a:r>
              <a:rPr lang="en-GB" sz="2800" b="1" dirty="0"/>
              <a:t>and</a:t>
            </a:r>
            <a:r>
              <a:rPr lang="en-GB" sz="2800" dirty="0"/>
              <a:t> Head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7664331" y="6138027"/>
            <a:ext cx="400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Tail </a:t>
            </a:r>
            <a:r>
              <a:rPr lang="en-GB" sz="2800" b="1" dirty="0"/>
              <a:t>and</a:t>
            </a:r>
            <a:r>
              <a:rPr lang="en-GB" sz="2800" dirty="0"/>
              <a:t> Tail </a:t>
            </a:r>
            <a:r>
              <a:rPr lang="en-GB" sz="2800" b="1" dirty="0"/>
              <a:t>and</a:t>
            </a:r>
            <a:r>
              <a:rPr lang="en-GB" sz="2800" dirty="0"/>
              <a:t> Tail</a:t>
            </a:r>
          </a:p>
        </p:txBody>
      </p:sp>
    </p:spTree>
    <p:extLst>
      <p:ext uri="{BB962C8B-B14F-4D97-AF65-F5344CB8AC3E}">
        <p14:creationId xmlns:p14="http://schemas.microsoft.com/office/powerpoint/2010/main" val="169628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" grpId="0"/>
      <p:bldP spid="156" grpId="0"/>
      <p:bldP spid="157" grpId="0"/>
      <p:bldP spid="158" grpId="0"/>
      <p:bldP spid="159" grpId="0"/>
      <p:bldP spid="160" grpId="0"/>
      <p:bldP spid="161" grpId="0"/>
      <p:bldP spid="1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735431" y="290221"/>
            <a:ext cx="3323184" cy="3678265"/>
            <a:chOff x="4179097" y="2494179"/>
            <a:chExt cx="3323184" cy="36782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9804" t="12931" r="41050" b="55282"/>
            <a:stretch/>
          </p:blipFill>
          <p:spPr>
            <a:xfrm>
              <a:off x="4179097" y="2494179"/>
              <a:ext cx="3323184" cy="367826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0420" y="3869473"/>
              <a:ext cx="681691" cy="681691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689" y="3608903"/>
              <a:ext cx="681691" cy="681691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5226" y="5013387"/>
              <a:ext cx="681691" cy="681691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2802" y="5076516"/>
              <a:ext cx="666395" cy="664158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3046" y="4412358"/>
              <a:ext cx="666395" cy="664158"/>
            </a:xfrm>
            <a:prstGeom prst="rect">
              <a:avLst/>
            </a:prstGeom>
          </p:spPr>
        </p:pic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282797"/>
              </p:ext>
            </p:extLst>
          </p:nvPr>
        </p:nvGraphicFramePr>
        <p:xfrm>
          <a:off x="6549713" y="976396"/>
          <a:ext cx="3454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513">
                  <a:extLst>
                    <a:ext uri="{9D8B030D-6E8A-4147-A177-3AD203B41FA5}">
                      <a16:colId xmlns:a16="http://schemas.microsoft.com/office/drawing/2014/main" val="3236225103"/>
                    </a:ext>
                  </a:extLst>
                </a:gridCol>
                <a:gridCol w="1718887">
                  <a:extLst>
                    <a:ext uri="{9D8B030D-6E8A-4147-A177-3AD203B41FA5}">
                      <a16:colId xmlns:a16="http://schemas.microsoft.com/office/drawing/2014/main" val="882002323"/>
                    </a:ext>
                  </a:extLst>
                </a:gridCol>
              </a:tblGrid>
              <a:tr h="535611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rgbClr val="0000FF"/>
                          </a:solidFill>
                        </a:rPr>
                        <a:t>Blue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rgbClr val="0000FF"/>
                          </a:solidFill>
                        </a:rPr>
                        <a:t>Blue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917122"/>
                  </a:ext>
                </a:extLst>
              </a:tr>
              <a:tr h="535611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rgbClr val="0000FF"/>
                          </a:solidFill>
                        </a:rPr>
                        <a:t>Blue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Yellow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324897"/>
                  </a:ext>
                </a:extLst>
              </a:tr>
              <a:tr h="535611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Yellow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rgbClr val="0000FF"/>
                          </a:solidFill>
                        </a:rPr>
                        <a:t>Blue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48393"/>
                  </a:ext>
                </a:extLst>
              </a:tr>
              <a:tr h="535611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Yellow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Yellow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37089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090" y="5353089"/>
                <a:ext cx="12166910" cy="1155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dirty="0"/>
                  <a:t>The probability of getting </a:t>
                </a:r>
                <a:r>
                  <a:rPr lang="en-GB" sz="4800" b="1" dirty="0">
                    <a:solidFill>
                      <a:srgbClr val="0000FF"/>
                    </a:solidFill>
                  </a:rPr>
                  <a:t>two blue </a:t>
                </a:r>
                <a:r>
                  <a:rPr lang="en-GB" sz="4800" dirty="0"/>
                  <a:t>counters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" y="5353089"/>
                <a:ext cx="12166910" cy="1155766"/>
              </a:xfrm>
              <a:prstGeom prst="rect">
                <a:avLst/>
              </a:prstGeom>
              <a:blipFill>
                <a:blip r:embed="rId5"/>
                <a:stretch>
                  <a:fillRect l="-1653" b="-1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967599" y="419027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80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1666331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endCxn id="18" idx="1"/>
          </p:cNvCxnSpPr>
          <p:nvPr/>
        </p:nvCxnSpPr>
        <p:spPr>
          <a:xfrm flipV="1">
            <a:off x="716899" y="2005312"/>
            <a:ext cx="2216487" cy="1594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719178" y="3599710"/>
            <a:ext cx="2184957" cy="1633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021535" y="984874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023816" y="1965775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065905" y="4273943"/>
            <a:ext cx="2366800" cy="980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4068186" y="5254844"/>
            <a:ext cx="2364519" cy="9808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96204" y="549688"/>
            <a:ext cx="1929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0000FF"/>
                </a:solidFill>
              </a:rPr>
              <a:t>BB</a:t>
            </a:r>
            <a:r>
              <a:rPr lang="en-GB" sz="4400" dirty="0"/>
              <a:t>) =</a:t>
            </a:r>
            <a:endParaRPr lang="en-GB" sz="4400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386" y="1475324"/>
            <a:ext cx="1059975" cy="10599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58" y="4694895"/>
            <a:ext cx="1081124" cy="10774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35" y="420150"/>
            <a:ext cx="1059975" cy="10599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35" y="2353296"/>
            <a:ext cx="1081124" cy="10774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705" y="3743955"/>
            <a:ext cx="1059975" cy="10599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705" y="5677101"/>
            <a:ext cx="1081124" cy="10774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96389" y="1403896"/>
                <a:ext cx="130232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89" y="1403896"/>
                <a:ext cx="130232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1947" y="4523587"/>
                <a:ext cx="1302327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47" y="4523587"/>
                <a:ext cx="1302327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53771" y="342257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771" y="342257"/>
                <a:ext cx="1302327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76864" y="2482665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864" y="2482665"/>
                <a:ext cx="1302327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95483" y="3709320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483" y="3709320"/>
                <a:ext cx="1302327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95483" y="5784136"/>
                <a:ext cx="1302327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483" y="5784136"/>
                <a:ext cx="1302327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696204" y="2456223"/>
            <a:ext cx="18412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rgbClr val="0000FF"/>
                </a:solidFill>
              </a:rPr>
              <a:t>B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</a:rPr>
              <a:t>Y</a:t>
            </a:r>
            <a:r>
              <a:rPr lang="en-GB" sz="4400" dirty="0"/>
              <a:t>) =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96204" y="3840687"/>
            <a:ext cx="18412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</a:rPr>
              <a:t>Y</a:t>
            </a:r>
            <a:r>
              <a:rPr lang="en-GB" sz="4400" dirty="0">
                <a:solidFill>
                  <a:srgbClr val="0000FF"/>
                </a:solidFill>
              </a:rPr>
              <a:t>B</a:t>
            </a:r>
            <a:r>
              <a:rPr lang="en-GB" sz="4400" dirty="0"/>
              <a:t>) =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6204" y="5809373"/>
            <a:ext cx="1819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P(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</a:rPr>
              <a:t>YY</a:t>
            </a:r>
            <a:r>
              <a:rPr lang="en-GB" sz="4400" dirty="0"/>
              <a:t>) =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C2581E-642E-44A1-96D8-AC2A421360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00" y="50154"/>
            <a:ext cx="1164457" cy="1290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B35241-E994-AA89-5355-C0531D067D8B}"/>
              </a:ext>
            </a:extLst>
          </p:cNvPr>
          <p:cNvSpPr txBox="1"/>
          <p:nvPr/>
        </p:nvSpPr>
        <p:spPr>
          <a:xfrm>
            <a:off x="1171759" y="33557"/>
            <a:ext cx="2888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Take a counter</a:t>
            </a:r>
          </a:p>
          <a:p>
            <a:r>
              <a:rPr lang="en-GB" sz="2400" dirty="0"/>
              <a:t>Replace it</a:t>
            </a:r>
          </a:p>
          <a:p>
            <a:r>
              <a:rPr lang="en-GB" sz="2400" dirty="0"/>
              <a:t>Take another counter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FDF2B-D82F-33A9-CE97-F5E5CA6BAD47}"/>
                  </a:ext>
                </a:extLst>
              </p:cNvPr>
              <p:cNvSpPr txBox="1"/>
              <p:nvPr/>
            </p:nvSpPr>
            <p:spPr>
              <a:xfrm>
                <a:off x="9577652" y="507304"/>
                <a:ext cx="2122516" cy="854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𝟐𝟓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FDF2B-D82F-33A9-CE97-F5E5CA6BA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652" y="507304"/>
                <a:ext cx="2122516" cy="854208"/>
              </a:xfrm>
              <a:prstGeom prst="rect">
                <a:avLst/>
              </a:prstGeom>
              <a:blipFill>
                <a:blip r:embed="rId12"/>
                <a:stretch>
                  <a:fillRect t="-11429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41F8E4-2D77-9194-8C8E-5F8B8BF2DC90}"/>
                  </a:ext>
                </a:extLst>
              </p:cNvPr>
              <p:cNvSpPr txBox="1"/>
              <p:nvPr/>
            </p:nvSpPr>
            <p:spPr>
              <a:xfrm>
                <a:off x="9515211" y="2425890"/>
                <a:ext cx="2184957" cy="854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𝟐𝟓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41F8E4-2D77-9194-8C8E-5F8B8BF2D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211" y="2425890"/>
                <a:ext cx="2184957" cy="854208"/>
              </a:xfrm>
              <a:prstGeom prst="rect">
                <a:avLst/>
              </a:prstGeom>
              <a:blipFill>
                <a:blip r:embed="rId13"/>
                <a:stretch>
                  <a:fillRect t="-12143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36D0401-67D9-BE03-38ED-8306FA57D3AE}"/>
                  </a:ext>
                </a:extLst>
              </p:cNvPr>
              <p:cNvSpPr txBox="1"/>
              <p:nvPr/>
            </p:nvSpPr>
            <p:spPr>
              <a:xfrm>
                <a:off x="9515211" y="3775495"/>
                <a:ext cx="2056015" cy="854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𝟐𝟓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36D0401-67D9-BE03-38ED-8306FA57D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211" y="3775495"/>
                <a:ext cx="2056015" cy="854208"/>
              </a:xfrm>
              <a:prstGeom prst="rect">
                <a:avLst/>
              </a:prstGeom>
              <a:blipFill>
                <a:blip r:embed="rId14"/>
                <a:stretch>
                  <a:fillRect t="-11429" b="-26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0053FD-2967-1AC9-EEBE-CEC573CBA627}"/>
                  </a:ext>
                </a:extLst>
              </p:cNvPr>
              <p:cNvSpPr txBox="1"/>
              <p:nvPr/>
            </p:nvSpPr>
            <p:spPr>
              <a:xfrm>
                <a:off x="9515211" y="5743031"/>
                <a:ext cx="2033847" cy="8527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>
                                    <a:lumMod val="7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box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GB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𝟐𝟓</m:t>
                            </m:r>
                          </m:den>
                        </m:f>
                      </m:e>
                    </m:box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0053FD-2967-1AC9-EEBE-CEC573CBA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211" y="5743031"/>
                <a:ext cx="2033847" cy="852734"/>
              </a:xfrm>
              <a:prstGeom prst="rect">
                <a:avLst/>
              </a:prstGeom>
              <a:blipFill>
                <a:blip r:embed="rId15"/>
                <a:stretch>
                  <a:fillRect t="-12143" b="-2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88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8" grpId="0"/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159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32</cp:revision>
  <dcterms:created xsi:type="dcterms:W3CDTF">2016-03-21T08:48:00Z</dcterms:created>
  <dcterms:modified xsi:type="dcterms:W3CDTF">2025-02-06T06:15:25Z</dcterms:modified>
</cp:coreProperties>
</file>