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2" r:id="rId3"/>
    <p:sldId id="258" r:id="rId4"/>
    <p:sldId id="263" r:id="rId5"/>
    <p:sldId id="260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E024E-21DE-4EFA-9B1E-FC5DA9F0AC8C}" v="18" dt="2022-02-24T11:30:36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64E024E-21DE-4EFA-9B1E-FC5DA9F0AC8C}"/>
    <pc:docChg chg="custSel addSld delSld modSld sldOrd">
      <pc:chgData name="Stewart Gale" userId="3647ddd2-6040-41ae-a96d-232c23482af8" providerId="ADAL" clId="{664E024E-21DE-4EFA-9B1E-FC5DA9F0AC8C}" dt="2022-02-24T11:30:36.644" v="131" actId="403"/>
      <pc:docMkLst>
        <pc:docMk/>
      </pc:docMkLst>
      <pc:sldChg chg="del">
        <pc:chgData name="Stewart Gale" userId="3647ddd2-6040-41ae-a96d-232c23482af8" providerId="ADAL" clId="{664E024E-21DE-4EFA-9B1E-FC5DA9F0AC8C}" dt="2021-02-09T10:35:37.908" v="1" actId="47"/>
        <pc:sldMkLst>
          <pc:docMk/>
          <pc:sldMk cId="3343849203" sldId="257"/>
        </pc:sldMkLst>
      </pc:sldChg>
      <pc:sldChg chg="delSp modSp mod delAnim">
        <pc:chgData name="Stewart Gale" userId="3647ddd2-6040-41ae-a96d-232c23482af8" providerId="ADAL" clId="{664E024E-21DE-4EFA-9B1E-FC5DA9F0AC8C}" dt="2022-02-24T11:24:52.999" v="126" actId="14100"/>
        <pc:sldMkLst>
          <pc:docMk/>
          <pc:sldMk cId="373878417" sldId="258"/>
        </pc:sldMkLst>
        <pc:spChg chg="mod">
          <ac:chgData name="Stewart Gale" userId="3647ddd2-6040-41ae-a96d-232c23482af8" providerId="ADAL" clId="{664E024E-21DE-4EFA-9B1E-FC5DA9F0AC8C}" dt="2022-02-24T11:24:52.999" v="126" actId="14100"/>
          <ac:spMkLst>
            <pc:docMk/>
            <pc:sldMk cId="373878417" sldId="258"/>
            <ac:spMk id="2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1-09-24T07:57:20.359" v="76" actId="478"/>
          <ac:spMkLst>
            <pc:docMk/>
            <pc:sldMk cId="373878417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8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9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10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12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13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14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16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17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18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19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20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21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22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23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24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25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42.640" v="80" actId="1076"/>
          <ac:spMkLst>
            <pc:docMk/>
            <pc:sldMk cId="373878417" sldId="258"/>
            <ac:spMk id="26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28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29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30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31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32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3.526" v="111" actId="478"/>
          <ac:spMkLst>
            <pc:docMk/>
            <pc:sldMk cId="373878417" sldId="258"/>
            <ac:spMk id="33" creationId="{00000000-0000-0000-0000-000000000000}"/>
          </ac:spMkLst>
        </pc:spChg>
        <pc:picChg chg="del">
          <ac:chgData name="Stewart Gale" userId="3647ddd2-6040-41ae-a96d-232c23482af8" providerId="ADAL" clId="{664E024E-21DE-4EFA-9B1E-FC5DA9F0AC8C}" dt="2021-09-24T07:57:17.952" v="75" actId="478"/>
          <ac:picMkLst>
            <pc:docMk/>
            <pc:sldMk cId="373878417" sldId="258"/>
            <ac:picMk id="4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664E024E-21DE-4EFA-9B1E-FC5DA9F0AC8C}" dt="2022-01-24T10:15:49.527" v="115" actId="478"/>
        <pc:sldMkLst>
          <pc:docMk/>
          <pc:sldMk cId="3699843977" sldId="260"/>
        </pc:sldMkLst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15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16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17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18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20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2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3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4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5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6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27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28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29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0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1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32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3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4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5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6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37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1-09-24T07:57:36.216" v="79" actId="1076"/>
          <ac:spMkLst>
            <pc:docMk/>
            <pc:sldMk cId="3699843977" sldId="260"/>
            <ac:spMk id="38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1-09-24T07:57:26.041" v="78" actId="478"/>
          <ac:spMkLst>
            <pc:docMk/>
            <pc:sldMk cId="3699843977" sldId="260"/>
            <ac:spMk id="40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49.527" v="115" actId="478"/>
          <ac:spMkLst>
            <pc:docMk/>
            <pc:sldMk cId="3699843977" sldId="260"/>
            <ac:spMk id="41" creationId="{00000000-0000-0000-0000-000000000000}"/>
          </ac:spMkLst>
        </pc:spChg>
        <pc:picChg chg="del">
          <ac:chgData name="Stewart Gale" userId="3647ddd2-6040-41ae-a96d-232c23482af8" providerId="ADAL" clId="{664E024E-21DE-4EFA-9B1E-FC5DA9F0AC8C}" dt="2021-09-24T07:57:23.910" v="77" actId="478"/>
          <ac:picMkLst>
            <pc:docMk/>
            <pc:sldMk cId="3699843977" sldId="260"/>
            <ac:picMk id="39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664E024E-21DE-4EFA-9B1E-FC5DA9F0AC8C}" dt="2021-12-13T13:38:35.830" v="109" actId="113"/>
        <pc:sldMkLst>
          <pc:docMk/>
          <pc:sldMk cId="1946576471" sldId="261"/>
        </pc:sldMkLst>
        <pc:spChg chg="del">
          <ac:chgData name="Stewart Gale" userId="3647ddd2-6040-41ae-a96d-232c23482af8" providerId="ADAL" clId="{664E024E-21DE-4EFA-9B1E-FC5DA9F0AC8C}" dt="2021-02-09T10:36:12.639" v="7" actId="478"/>
          <ac:spMkLst>
            <pc:docMk/>
            <pc:sldMk cId="1946576471" sldId="261"/>
            <ac:spMk id="2" creationId="{B9857C4E-5235-481F-AB25-1878F957FEED}"/>
          </ac:spMkLst>
        </pc:spChg>
        <pc:spChg chg="del">
          <ac:chgData name="Stewart Gale" userId="3647ddd2-6040-41ae-a96d-232c23482af8" providerId="ADAL" clId="{664E024E-21DE-4EFA-9B1E-FC5DA9F0AC8C}" dt="2021-02-09T10:36:12.639" v="7" actId="478"/>
          <ac:spMkLst>
            <pc:docMk/>
            <pc:sldMk cId="1946576471" sldId="261"/>
            <ac:spMk id="3" creationId="{6EFEDC44-29B5-4BE8-A244-908573CC528E}"/>
          </ac:spMkLst>
        </pc:spChg>
        <pc:spChg chg="add mod">
          <ac:chgData name="Stewart Gale" userId="3647ddd2-6040-41ae-a96d-232c23482af8" providerId="ADAL" clId="{664E024E-21DE-4EFA-9B1E-FC5DA9F0AC8C}" dt="2021-12-13T13:38:29.677" v="102" actId="113"/>
          <ac:spMkLst>
            <pc:docMk/>
            <pc:sldMk cId="1946576471" sldId="261"/>
            <ac:spMk id="8" creationId="{7C9ECDF3-3977-4B33-B3F6-AF15EE3B5DC6}"/>
          </ac:spMkLst>
        </pc:spChg>
        <pc:spChg chg="add mod">
          <ac:chgData name="Stewart Gale" userId="3647ddd2-6040-41ae-a96d-232c23482af8" providerId="ADAL" clId="{664E024E-21DE-4EFA-9B1E-FC5DA9F0AC8C}" dt="2021-12-13T13:38:35.830" v="109" actId="113"/>
          <ac:spMkLst>
            <pc:docMk/>
            <pc:sldMk cId="1946576471" sldId="261"/>
            <ac:spMk id="9" creationId="{E41336A8-6F47-4AE4-95F6-500B4042AB07}"/>
          </ac:spMkLst>
        </pc:spChg>
        <pc:picChg chg="add mod modCrop">
          <ac:chgData name="Stewart Gale" userId="3647ddd2-6040-41ae-a96d-232c23482af8" providerId="ADAL" clId="{664E024E-21DE-4EFA-9B1E-FC5DA9F0AC8C}" dt="2021-02-09T10:38:06.839" v="42" actId="1076"/>
          <ac:picMkLst>
            <pc:docMk/>
            <pc:sldMk cId="1946576471" sldId="261"/>
            <ac:picMk id="4" creationId="{CB8C76C7-BE7A-4A22-9180-3FA7D7EC30DA}"/>
          </ac:picMkLst>
        </pc:picChg>
        <pc:picChg chg="add mod modCrop">
          <ac:chgData name="Stewart Gale" userId="3647ddd2-6040-41ae-a96d-232c23482af8" providerId="ADAL" clId="{664E024E-21DE-4EFA-9B1E-FC5DA9F0AC8C}" dt="2021-09-24T07:57:58.415" v="81" actId="1076"/>
          <ac:picMkLst>
            <pc:docMk/>
            <pc:sldMk cId="1946576471" sldId="261"/>
            <ac:picMk id="5" creationId="{5C6F019C-915F-4CB0-B4A6-CBB9D22BCC9F}"/>
          </ac:picMkLst>
        </pc:picChg>
        <pc:cxnChg chg="add mod">
          <ac:chgData name="Stewart Gale" userId="3647ddd2-6040-41ae-a96d-232c23482af8" providerId="ADAL" clId="{664E024E-21DE-4EFA-9B1E-FC5DA9F0AC8C}" dt="2021-02-09T10:37:48.089" v="25" actId="1582"/>
          <ac:cxnSpMkLst>
            <pc:docMk/>
            <pc:sldMk cId="1946576471" sldId="261"/>
            <ac:cxnSpMk id="7" creationId="{4CF5721C-0AB8-4888-A649-C47E5232F547}"/>
          </ac:cxnSpMkLst>
        </pc:cxnChg>
      </pc:sldChg>
      <pc:sldChg chg="del">
        <pc:chgData name="Stewart Gale" userId="3647ddd2-6040-41ae-a96d-232c23482af8" providerId="ADAL" clId="{664E024E-21DE-4EFA-9B1E-FC5DA9F0AC8C}" dt="2021-02-09T10:35:36.603" v="0" actId="47"/>
        <pc:sldMkLst>
          <pc:docMk/>
          <pc:sldMk cId="2949353151" sldId="261"/>
        </pc:sldMkLst>
      </pc:sldChg>
      <pc:sldChg chg="del">
        <pc:chgData name="Stewart Gale" userId="3647ddd2-6040-41ae-a96d-232c23482af8" providerId="ADAL" clId="{664E024E-21DE-4EFA-9B1E-FC5DA9F0AC8C}" dt="2021-02-09T10:35:39.310" v="2" actId="47"/>
        <pc:sldMkLst>
          <pc:docMk/>
          <pc:sldMk cId="2876421416" sldId="262"/>
        </pc:sldMkLst>
      </pc:sldChg>
      <pc:sldChg chg="addSp delSp modSp new mod">
        <pc:chgData name="Stewart Gale" userId="3647ddd2-6040-41ae-a96d-232c23482af8" providerId="ADAL" clId="{664E024E-21DE-4EFA-9B1E-FC5DA9F0AC8C}" dt="2021-02-09T10:38:29.129" v="74" actId="1076"/>
        <pc:sldMkLst>
          <pc:docMk/>
          <pc:sldMk cId="3523275011" sldId="262"/>
        </pc:sldMkLst>
        <pc:spChg chg="del mod">
          <ac:chgData name="Stewart Gale" userId="3647ddd2-6040-41ae-a96d-232c23482af8" providerId="ADAL" clId="{664E024E-21DE-4EFA-9B1E-FC5DA9F0AC8C}" dt="2021-02-09T10:38:12.053" v="45" actId="478"/>
          <ac:spMkLst>
            <pc:docMk/>
            <pc:sldMk cId="3523275011" sldId="262"/>
            <ac:spMk id="2" creationId="{D9CA4998-6FDD-453F-A076-A0AAE9E50945}"/>
          </ac:spMkLst>
        </pc:spChg>
        <pc:spChg chg="del mod">
          <ac:chgData name="Stewart Gale" userId="3647ddd2-6040-41ae-a96d-232c23482af8" providerId="ADAL" clId="{664E024E-21DE-4EFA-9B1E-FC5DA9F0AC8C}" dt="2021-02-09T10:38:12.053" v="45" actId="478"/>
          <ac:spMkLst>
            <pc:docMk/>
            <pc:sldMk cId="3523275011" sldId="262"/>
            <ac:spMk id="3" creationId="{97819215-30E3-41F4-96BC-185F58333010}"/>
          </ac:spMkLst>
        </pc:spChg>
        <pc:spChg chg="add mod">
          <ac:chgData name="Stewart Gale" userId="3647ddd2-6040-41ae-a96d-232c23482af8" providerId="ADAL" clId="{664E024E-21DE-4EFA-9B1E-FC5DA9F0AC8C}" dt="2021-02-09T10:38:29.129" v="74" actId="1076"/>
          <ac:spMkLst>
            <pc:docMk/>
            <pc:sldMk cId="3523275011" sldId="262"/>
            <ac:spMk id="4" creationId="{712F096F-D7AA-4F11-9292-F4EF68E57BE8}"/>
          </ac:spMkLst>
        </pc:spChg>
      </pc:sldChg>
      <pc:sldChg chg="del">
        <pc:chgData name="Stewart Gale" userId="3647ddd2-6040-41ae-a96d-232c23482af8" providerId="ADAL" clId="{664E024E-21DE-4EFA-9B1E-FC5DA9F0AC8C}" dt="2021-02-09T10:35:40.158" v="3" actId="47"/>
        <pc:sldMkLst>
          <pc:docMk/>
          <pc:sldMk cId="1385944899" sldId="263"/>
        </pc:sldMkLst>
      </pc:sldChg>
      <pc:sldChg chg="delSp modSp add mod delAnim">
        <pc:chgData name="Stewart Gale" userId="3647ddd2-6040-41ae-a96d-232c23482af8" providerId="ADAL" clId="{664E024E-21DE-4EFA-9B1E-FC5DA9F0AC8C}" dt="2022-02-24T11:28:22.158" v="128" actId="14100"/>
        <pc:sldMkLst>
          <pc:docMk/>
          <pc:sldMk cId="3819310586" sldId="263"/>
        </pc:sldMkLst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8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9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10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12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13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14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16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17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18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19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20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21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2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3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4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5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36.941" v="112" actId="478"/>
          <ac:spMkLst>
            <pc:docMk/>
            <pc:sldMk cId="3819310586" sldId="263"/>
            <ac:spMk id="26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28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29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2-24T11:28:22.158" v="128" actId="14100"/>
          <ac:spMkLst>
            <pc:docMk/>
            <pc:sldMk cId="3819310586" sldId="263"/>
            <ac:spMk id="30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31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32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42.442" v="113" actId="1076"/>
          <ac:spMkLst>
            <pc:docMk/>
            <pc:sldMk cId="3819310586" sldId="263"/>
            <ac:spMk id="33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664E024E-21DE-4EFA-9B1E-FC5DA9F0AC8C}" dt="2022-02-24T11:30:36.644" v="131" actId="403"/>
        <pc:sldMkLst>
          <pc:docMk/>
          <pc:sldMk cId="3448307503" sldId="264"/>
        </pc:sldMkLst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15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16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17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18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2-24T11:17:49.517" v="120" actId="404"/>
          <ac:spMkLst>
            <pc:docMk/>
            <pc:sldMk cId="3448307503" sldId="264"/>
            <ac:spMk id="20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2-24T11:30:36.644" v="131" actId="403"/>
          <ac:spMkLst>
            <pc:docMk/>
            <pc:sldMk cId="3448307503" sldId="264"/>
            <ac:spMk id="21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2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3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4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5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6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27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2-24T11:18:41.196" v="124" actId="20577"/>
          <ac:spMkLst>
            <pc:docMk/>
            <pc:sldMk cId="3448307503" sldId="264"/>
            <ac:spMk id="28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29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0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1" creationId="{00000000-0000-0000-0000-000000000000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32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3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4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5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6" creationId="{8460B414-114B-4C8A-A820-7B5C5C59B80C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37" creationId="{8460B414-114B-4C8A-A820-7B5C5C59B80C}"/>
          </ac:spMkLst>
        </pc:spChg>
        <pc:spChg chg="del">
          <ac:chgData name="Stewart Gale" userId="3647ddd2-6040-41ae-a96d-232c23482af8" providerId="ADAL" clId="{664E024E-21DE-4EFA-9B1E-FC5DA9F0AC8C}" dt="2022-01-24T10:15:53.648" v="116" actId="478"/>
          <ac:spMkLst>
            <pc:docMk/>
            <pc:sldMk cId="3448307503" sldId="264"/>
            <ac:spMk id="38" creationId="{00000000-0000-0000-0000-000000000000}"/>
          </ac:spMkLst>
        </pc:spChg>
        <pc:spChg chg="mod">
          <ac:chgData name="Stewart Gale" userId="3647ddd2-6040-41ae-a96d-232c23482af8" providerId="ADAL" clId="{664E024E-21DE-4EFA-9B1E-FC5DA9F0AC8C}" dt="2022-01-24T10:15:59.027" v="117" actId="1076"/>
          <ac:spMkLst>
            <pc:docMk/>
            <pc:sldMk cId="3448307503" sldId="264"/>
            <ac:spMk id="4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0E8AB-C91F-449D-A2FB-565E2F788248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3B351-4311-476A-8099-41B54EDE96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79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34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61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3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95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99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97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96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5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39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9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165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69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61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375C5-D2C5-4A43-BF79-AB7372B0FA9D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4DDAB-8912-452A-BB70-FB61231D4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26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3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5" Type="http://schemas.openxmlformats.org/officeDocument/2006/relationships/image" Target="../media/image10.png"/><Relationship Id="rId19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50.png"/><Relationship Id="rId7" Type="http://schemas.openxmlformats.org/officeDocument/2006/relationships/image" Target="../media/image190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24" Type="http://schemas.openxmlformats.org/officeDocument/2006/relationships/image" Target="../media/image260.png"/><Relationship Id="rId5" Type="http://schemas.openxmlformats.org/officeDocument/2006/relationships/image" Target="../media/image170.png"/><Relationship Id="rId15" Type="http://schemas.openxmlformats.org/officeDocument/2006/relationships/image" Target="../media/image220.png"/><Relationship Id="rId23" Type="http://schemas.openxmlformats.org/officeDocument/2006/relationships/image" Target="../media/image250.png"/><Relationship Id="rId4" Type="http://schemas.openxmlformats.org/officeDocument/2006/relationships/image" Target="../media/image160.png"/><Relationship Id="rId14" Type="http://schemas.openxmlformats.org/officeDocument/2006/relationships/image" Target="../media/image2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8C76C7-BE7A-4A22-9180-3FA7D7EC30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89" b="6338"/>
          <a:stretch/>
        </p:blipFill>
        <p:spPr>
          <a:xfrm>
            <a:off x="108465" y="1543076"/>
            <a:ext cx="5538595" cy="3771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6F019C-915F-4CB0-B4A6-CBB9D22BCC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45"/>
          <a:stretch/>
        </p:blipFill>
        <p:spPr>
          <a:xfrm>
            <a:off x="5941255" y="1412637"/>
            <a:ext cx="6028007" cy="395514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F5721C-0AB8-4888-A649-C47E5232F547}"/>
              </a:ext>
            </a:extLst>
          </p:cNvPr>
          <p:cNvCxnSpPr/>
          <p:nvPr/>
        </p:nvCxnSpPr>
        <p:spPr>
          <a:xfrm>
            <a:off x="5763677" y="648393"/>
            <a:ext cx="0" cy="57801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ECDF3-3977-4B33-B3F6-AF15EE3B5DC6}"/>
              </a:ext>
            </a:extLst>
          </p:cNvPr>
          <p:cNvSpPr txBox="1"/>
          <p:nvPr/>
        </p:nvSpPr>
        <p:spPr>
          <a:xfrm>
            <a:off x="1684713" y="415636"/>
            <a:ext cx="2371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Foundation</a:t>
            </a:r>
            <a:endParaRPr lang="en-GB" sz="3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1336A8-6F47-4AE4-95F6-500B4042AB07}"/>
              </a:ext>
            </a:extLst>
          </p:cNvPr>
          <p:cNvSpPr txBox="1"/>
          <p:nvPr/>
        </p:nvSpPr>
        <p:spPr>
          <a:xfrm>
            <a:off x="7794943" y="415635"/>
            <a:ext cx="1961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Higher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94657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2F096F-D7AA-4F11-9292-F4EF68E57BE8}"/>
              </a:ext>
            </a:extLst>
          </p:cNvPr>
          <p:cNvSpPr txBox="1"/>
          <p:nvPr/>
        </p:nvSpPr>
        <p:spPr>
          <a:xfrm>
            <a:off x="1911928" y="2116974"/>
            <a:ext cx="82628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2327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29639" y="310422"/>
                <a:ext cx="30814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+5=3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39" y="310422"/>
                <a:ext cx="3081421" cy="492443"/>
              </a:xfrm>
              <a:prstGeom prst="rect">
                <a:avLst/>
              </a:prstGeom>
              <a:blipFill>
                <a:blip r:embed="rId2"/>
                <a:stretch>
                  <a:fillRect l="-7905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51335" y="1393910"/>
                <a:ext cx="30814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−5=3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35" y="1393910"/>
                <a:ext cx="3081421" cy="492443"/>
              </a:xfrm>
              <a:prstGeom prst="rect">
                <a:avLst/>
              </a:prstGeom>
              <a:blipFill>
                <a:blip r:embed="rId3"/>
                <a:stretch>
                  <a:fillRect l="-7905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57410" y="2340046"/>
                <a:ext cx="30814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−5=3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410" y="2340046"/>
                <a:ext cx="3081421" cy="492443"/>
              </a:xfrm>
              <a:prstGeom prst="rect">
                <a:avLst/>
              </a:prstGeom>
              <a:blipFill>
                <a:blip r:embed="rId4"/>
                <a:stretch>
                  <a:fillRect l="-7905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51335" y="4504517"/>
                <a:ext cx="36937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5)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−5+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=−3+3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35" y="4504517"/>
                <a:ext cx="3693768" cy="492443"/>
              </a:xfrm>
              <a:prstGeom prst="rect">
                <a:avLst/>
              </a:prstGeom>
              <a:blipFill>
                <a:blip r:embed="rId5"/>
                <a:stretch>
                  <a:fillRect l="-6601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27871" y="3376959"/>
                <a:ext cx="338759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−5=−3+3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871" y="3376959"/>
                <a:ext cx="3387594" cy="492443"/>
              </a:xfrm>
              <a:prstGeom prst="rect">
                <a:avLst/>
              </a:prstGeom>
              <a:blipFill>
                <a:blip r:embed="rId6"/>
                <a:stretch>
                  <a:fillRect l="-7194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1003297" y="5634331"/>
                <a:ext cx="30814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5−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=3−3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97" y="5634331"/>
                <a:ext cx="3081421" cy="492443"/>
              </a:xfrm>
              <a:prstGeom prst="rect">
                <a:avLst/>
              </a:prstGeom>
              <a:blipFill>
                <a:blip r:embed="rId7"/>
                <a:stretch>
                  <a:fillRect l="-8119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070829" y="1788315"/>
                <a:ext cx="13970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829" y="1788315"/>
                <a:ext cx="1397046" cy="523220"/>
              </a:xfrm>
              <a:prstGeom prst="rect">
                <a:avLst/>
              </a:prstGeom>
              <a:blipFill>
                <a:blip r:embed="rId8"/>
                <a:stretch>
                  <a:fillRect t="-10465" r="-480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59127" y="780963"/>
                <a:ext cx="11250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127" y="780963"/>
                <a:ext cx="1125082" cy="523220"/>
              </a:xfrm>
              <a:prstGeom prst="rect">
                <a:avLst/>
              </a:prstGeom>
              <a:blipFill>
                <a:blip r:embed="rId1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81135" y="2862050"/>
                <a:ext cx="18157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135" y="2862050"/>
                <a:ext cx="1815765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084279" y="3878633"/>
                <a:ext cx="17153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279" y="3878633"/>
                <a:ext cx="1715360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50773" y="5032311"/>
                <a:ext cx="14713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773" y="5032311"/>
                <a:ext cx="1471303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28562" y="6134087"/>
                <a:ext cx="13393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562" y="6134087"/>
                <a:ext cx="1339313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7912" y="329431"/>
                <a:ext cx="34837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5−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=−3−3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12" y="329431"/>
                <a:ext cx="3483774" cy="492443"/>
              </a:xfrm>
              <a:prstGeom prst="rect">
                <a:avLst/>
              </a:prstGeom>
              <a:blipFill>
                <a:blip r:embed="rId2"/>
                <a:stretch>
                  <a:fillRect l="-7180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7912" y="1405368"/>
                <a:ext cx="317760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3−3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=5−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12" y="1405368"/>
                <a:ext cx="3177601" cy="492443"/>
              </a:xfrm>
              <a:prstGeom prst="rect">
                <a:avLst/>
              </a:prstGeom>
              <a:blipFill>
                <a:blip r:embed="rId3"/>
                <a:stretch>
                  <a:fillRect l="-7869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7912" y="2381403"/>
                <a:ext cx="317760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3−3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=5+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12" y="2381403"/>
                <a:ext cx="3177601" cy="492443"/>
              </a:xfrm>
              <a:prstGeom prst="rect">
                <a:avLst/>
              </a:prstGeom>
              <a:blipFill>
                <a:blip r:embed="rId4"/>
                <a:stretch>
                  <a:fillRect l="-7869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7912" y="3478318"/>
                <a:ext cx="338278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3+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=5−3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912" y="3478318"/>
                <a:ext cx="3382786" cy="492443"/>
              </a:xfrm>
              <a:prstGeom prst="rect">
                <a:avLst/>
              </a:prstGeom>
              <a:blipFill>
                <a:blip r:embed="rId5"/>
                <a:stretch>
                  <a:fillRect l="-7387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4706" y="4512159"/>
                <a:ext cx="33859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11)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3−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=5−3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06" y="4512159"/>
                <a:ext cx="3385992" cy="492443"/>
              </a:xfrm>
              <a:prstGeom prst="rect">
                <a:avLst/>
              </a:prstGeom>
              <a:blipFill>
                <a:blip r:embed="rId6"/>
                <a:stretch>
                  <a:fillRect l="-7194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44706" y="5651570"/>
                <a:ext cx="33859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12)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3−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=5+3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06" y="5651570"/>
                <a:ext cx="3385992" cy="492443"/>
              </a:xfrm>
              <a:prstGeom prst="rect">
                <a:avLst/>
              </a:prstGeom>
              <a:blipFill>
                <a:blip r:embed="rId7"/>
                <a:stretch>
                  <a:fillRect l="-7194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58666" y="812031"/>
                <a:ext cx="15911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666" y="812031"/>
                <a:ext cx="159114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900758" y="1836886"/>
                <a:ext cx="14773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58" y="1836886"/>
                <a:ext cx="147739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1955309" y="2868764"/>
                <a:ext cx="17669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0.5</a:t>
                </a: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309" y="2868764"/>
                <a:ext cx="1766998" cy="523220"/>
              </a:xfrm>
              <a:prstGeom prst="rect">
                <a:avLst/>
              </a:prstGeom>
              <a:blipFill>
                <a:blip r:embed="rId10"/>
                <a:stretch>
                  <a:fillRect t="-117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68563" y="3982480"/>
                <a:ext cx="17121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563" y="3982480"/>
                <a:ext cx="171213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770644" y="4922519"/>
                <a:ext cx="14713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644" y="4922519"/>
                <a:ext cx="147130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719420" y="6144013"/>
                <a:ext cx="20028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420" y="6144013"/>
                <a:ext cx="2002887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31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59875" y="443429"/>
                <a:ext cx="312151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+5=3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875" y="443429"/>
                <a:ext cx="3121512" cy="430887"/>
              </a:xfrm>
              <a:prstGeom prst="rect">
                <a:avLst/>
              </a:prstGeom>
              <a:blipFill>
                <a:blip r:embed="rId3"/>
                <a:stretch>
                  <a:fillRect l="-6823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11772" y="1474410"/>
                <a:ext cx="321771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2)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72" y="1474410"/>
                <a:ext cx="3217718" cy="430887"/>
              </a:xfrm>
              <a:prstGeom prst="rect">
                <a:avLst/>
              </a:prstGeom>
              <a:blipFill>
                <a:blip r:embed="rId4"/>
                <a:stretch>
                  <a:fillRect l="-6831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24389" y="2524605"/>
                <a:ext cx="38519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3)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89" y="2524605"/>
                <a:ext cx="3851920" cy="430887"/>
              </a:xfrm>
              <a:prstGeom prst="rect">
                <a:avLst/>
              </a:prstGeom>
              <a:blipFill>
                <a:blip r:embed="rId5"/>
                <a:stretch>
                  <a:fillRect l="-5696" t="-23944" r="-142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24389" y="3575297"/>
                <a:ext cx="376889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89" y="3575297"/>
                <a:ext cx="3768898" cy="430887"/>
              </a:xfrm>
              <a:prstGeom prst="rect">
                <a:avLst/>
              </a:prstGeom>
              <a:blipFill>
                <a:blip r:embed="rId6"/>
                <a:stretch>
                  <a:fillRect l="-5825" t="-23944" r="-3722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24389" y="4565897"/>
                <a:ext cx="376889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89" y="4565897"/>
                <a:ext cx="3768898" cy="430887"/>
              </a:xfrm>
              <a:prstGeom prst="rect">
                <a:avLst/>
              </a:prstGeom>
              <a:blipFill>
                <a:blip r:embed="rId7"/>
                <a:stretch>
                  <a:fillRect l="-5825" t="-23944" r="-372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933400" y="5632376"/>
                <a:ext cx="385273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=3(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00" y="5632376"/>
                <a:ext cx="3852738" cy="430887"/>
              </a:xfrm>
              <a:prstGeom prst="rect">
                <a:avLst/>
              </a:prstGeom>
              <a:blipFill>
                <a:blip r:embed="rId8"/>
                <a:stretch>
                  <a:fillRect l="-5538" t="-23944" r="-158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46036" y="874699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036" y="874699"/>
                <a:ext cx="133784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356065" y="2975864"/>
                <a:ext cx="11511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4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65" y="2975864"/>
                <a:ext cx="1151163" cy="523220"/>
              </a:xfrm>
              <a:prstGeom prst="rect">
                <a:avLst/>
              </a:prstGeom>
              <a:blipFill>
                <a:blip r:embed="rId15"/>
                <a:stretch>
                  <a:fillRect t="-10465" r="-529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324662" y="5042578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662" y="5042578"/>
                <a:ext cx="1337847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05258" y="6175635"/>
                <a:ext cx="11572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4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258" y="6175635"/>
                <a:ext cx="1157251" cy="523220"/>
              </a:xfrm>
              <a:prstGeom prst="rect">
                <a:avLst/>
              </a:prstGeom>
              <a:blipFill>
                <a:blip r:embed="rId17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231919" y="4002565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919" y="4002565"/>
                <a:ext cx="1337847" cy="5232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324662" y="1901158"/>
                <a:ext cx="15238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662" y="1901158"/>
                <a:ext cx="1523870" cy="523220"/>
              </a:xfrm>
              <a:prstGeom prst="rect">
                <a:avLst/>
              </a:prstGeom>
              <a:blipFill>
                <a:blip r:embed="rId24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84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32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3893" y="444033"/>
                <a:ext cx="43980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7)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3" y="444033"/>
                <a:ext cx="4398020" cy="430887"/>
              </a:xfrm>
              <a:prstGeom prst="rect">
                <a:avLst/>
              </a:prstGeom>
              <a:blipFill>
                <a:blip r:embed="rId3"/>
                <a:stretch>
                  <a:fillRect l="-484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3893" y="1442161"/>
                <a:ext cx="43980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8)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3" y="1442161"/>
                <a:ext cx="4398020" cy="430887"/>
              </a:xfrm>
              <a:prstGeom prst="rect">
                <a:avLst/>
              </a:prstGeom>
              <a:blipFill>
                <a:blip r:embed="rId4"/>
                <a:stretch>
                  <a:fillRect l="-4848" t="-24286" r="-970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3893" y="2506540"/>
                <a:ext cx="439802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9)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3" y="2506540"/>
                <a:ext cx="4398020" cy="430887"/>
              </a:xfrm>
              <a:prstGeom prst="rect">
                <a:avLst/>
              </a:prstGeom>
              <a:blipFill>
                <a:blip r:embed="rId5"/>
                <a:stretch>
                  <a:fillRect l="-4848" t="-23944" r="-970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3893" y="3553672"/>
                <a:ext cx="453374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10)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=−3(2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3" y="3553672"/>
                <a:ext cx="4533744" cy="430887"/>
              </a:xfrm>
              <a:prstGeom prst="rect">
                <a:avLst/>
              </a:prstGeom>
              <a:blipFill>
                <a:blip r:embed="rId6"/>
                <a:stretch>
                  <a:fillRect l="-4704" t="-23944" r="-2016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77626" y="4547833"/>
                <a:ext cx="46501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11)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=−3(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26" y="4547833"/>
                <a:ext cx="4650122" cy="430887"/>
              </a:xfrm>
              <a:prstGeom prst="rect">
                <a:avLst/>
              </a:prstGeom>
              <a:blipFill>
                <a:blip r:embed="rId7"/>
                <a:stretch>
                  <a:fillRect l="-458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871525" y="834065"/>
                <a:ext cx="1337847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525" y="834065"/>
                <a:ext cx="1337847" cy="6705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664310" y="1842270"/>
                <a:ext cx="21129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310" y="1842270"/>
                <a:ext cx="2112909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1985339" y="2942629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339" y="2942629"/>
                <a:ext cx="1337847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309774" y="4036037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774" y="4036037"/>
                <a:ext cx="1337847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40448" y="4978720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448" y="4978720"/>
                <a:ext cx="1337847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524732" y="5614311"/>
                <a:ext cx="46501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800" b="1" dirty="0"/>
                  <a:t>12)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6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sz="2800" dirty="0">
                    <a:latin typeface="Calibri" panose="020F0502020204030204"/>
                  </a:rPr>
                  <a:t>)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32" y="5614311"/>
                <a:ext cx="4650122" cy="430887"/>
              </a:xfrm>
              <a:prstGeom prst="rect">
                <a:avLst/>
              </a:prstGeom>
              <a:blipFill>
                <a:blip r:embed="rId13"/>
                <a:stretch>
                  <a:fillRect l="-4587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540447" y="6137531"/>
                <a:ext cx="1337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447" y="6137531"/>
                <a:ext cx="133784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30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8" grpId="0"/>
      <p:bldP spid="30" grpId="0"/>
      <p:bldP spid="31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332</Words>
  <Application>Microsoft Office PowerPoint</Application>
  <PresentationFormat>Widescreen</PresentationFormat>
  <Paragraphs>53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Equations:  Unknowns on Both Sides</dc:title>
  <dc:creator>Stewart Gale</dc:creator>
  <cp:lastModifiedBy>Stewart Gale</cp:lastModifiedBy>
  <cp:revision>5</cp:revision>
  <dcterms:created xsi:type="dcterms:W3CDTF">2020-01-27T11:37:16Z</dcterms:created>
  <dcterms:modified xsi:type="dcterms:W3CDTF">2022-02-24T11:30:39Z</dcterms:modified>
</cp:coreProperties>
</file>