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509" r:id="rId2"/>
    <p:sldId id="531" r:id="rId3"/>
    <p:sldId id="498" r:id="rId4"/>
    <p:sldId id="512" r:id="rId5"/>
    <p:sldId id="532" r:id="rId6"/>
    <p:sldId id="511" r:id="rId7"/>
    <p:sldId id="533" r:id="rId8"/>
    <p:sldId id="534" r:id="rId9"/>
    <p:sldId id="535" r:id="rId10"/>
    <p:sldId id="510" r:id="rId11"/>
    <p:sldId id="508" r:id="rId12"/>
    <p:sldId id="521" r:id="rId13"/>
    <p:sldId id="522" r:id="rId14"/>
    <p:sldId id="523" r:id="rId15"/>
    <p:sldId id="501" r:id="rId16"/>
    <p:sldId id="502" r:id="rId17"/>
    <p:sldId id="528" r:id="rId18"/>
    <p:sldId id="503" r:id="rId19"/>
    <p:sldId id="529" r:id="rId20"/>
    <p:sldId id="530" r:id="rId21"/>
    <p:sldId id="536" r:id="rId22"/>
    <p:sldId id="53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0F5A53-906E-4373-97B4-4C765A344C58}" v="30" dt="2023-08-31T06:57:52.6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80" autoAdjust="0"/>
    <p:restoredTop sz="95481" autoAdjust="0"/>
  </p:normalViewPr>
  <p:slideViewPr>
    <p:cSldViewPr>
      <p:cViewPr varScale="1">
        <p:scale>
          <a:sx n="78" d="100"/>
          <a:sy n="78" d="100"/>
        </p:scale>
        <p:origin x="45" y="28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0759CCE-3A47-4A00-AF03-54BE6516B6A4}"/>
    <pc:docChg chg="undo custSel addSld delSld modSld sldOrd modMainMaster modNotesMaster">
      <pc:chgData name="Stewart Gale" userId="3647ddd2-6040-41ae-a96d-232c23482af8" providerId="ADAL" clId="{00759CCE-3A47-4A00-AF03-54BE6516B6A4}" dt="2023-08-26T05:50:09.904" v="914" actId="255"/>
      <pc:docMkLst>
        <pc:docMk/>
      </pc:docMkLst>
      <pc:sldChg chg="delSp modSp mod">
        <pc:chgData name="Stewart Gale" userId="3647ddd2-6040-41ae-a96d-232c23482af8" providerId="ADAL" clId="{00759CCE-3A47-4A00-AF03-54BE6516B6A4}" dt="2023-08-15T10:35:04.115" v="666" actId="113"/>
        <pc:sldMkLst>
          <pc:docMk/>
          <pc:sldMk cId="2133712902" sldId="498"/>
        </pc:sldMkLst>
        <pc:spChg chg="del mod topLvl">
          <ac:chgData name="Stewart Gale" userId="3647ddd2-6040-41ae-a96d-232c23482af8" providerId="ADAL" clId="{00759CCE-3A47-4A00-AF03-54BE6516B6A4}" dt="2023-08-15T10:13:11.797" v="183" actId="478"/>
          <ac:spMkLst>
            <pc:docMk/>
            <pc:sldMk cId="2133712902" sldId="498"/>
            <ac:spMk id="3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35:04.115" v="666" actId="113"/>
          <ac:spMkLst>
            <pc:docMk/>
            <pc:sldMk cId="2133712902" sldId="498"/>
            <ac:spMk id="7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13:40" v="197" actId="113"/>
          <ac:spMkLst>
            <pc:docMk/>
            <pc:sldMk cId="2133712902" sldId="498"/>
            <ac:spMk id="9" creationId="{39656C11-84C1-A33A-CE8E-D63176956B82}"/>
          </ac:spMkLst>
        </pc:spChg>
        <pc:grpChg chg="del mod">
          <ac:chgData name="Stewart Gale" userId="3647ddd2-6040-41ae-a96d-232c23482af8" providerId="ADAL" clId="{00759CCE-3A47-4A00-AF03-54BE6516B6A4}" dt="2023-08-15T10:10:43.361" v="35" actId="478"/>
          <ac:grpSpMkLst>
            <pc:docMk/>
            <pc:sldMk cId="2133712902" sldId="498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00759CCE-3A47-4A00-AF03-54BE6516B6A4}" dt="2023-08-15T10:10:43.361" v="35" actId="478"/>
          <ac:cxnSpMkLst>
            <pc:docMk/>
            <pc:sldMk cId="2133712902" sldId="498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00759CCE-3A47-4A00-AF03-54BE6516B6A4}" dt="2023-08-15T10:38:32.558" v="708" actId="113"/>
        <pc:sldMkLst>
          <pc:docMk/>
          <pc:sldMk cId="729090957" sldId="501"/>
        </pc:sldMkLst>
        <pc:spChg chg="del mod">
          <ac:chgData name="Stewart Gale" userId="3647ddd2-6040-41ae-a96d-232c23482af8" providerId="ADAL" clId="{00759CCE-3A47-4A00-AF03-54BE6516B6A4}" dt="2023-08-15T10:25:39.680" v="476" actId="478"/>
          <ac:spMkLst>
            <pc:docMk/>
            <pc:sldMk cId="729090957" sldId="501"/>
            <ac:spMk id="2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38:32.558" v="708" actId="113"/>
          <ac:spMkLst>
            <pc:docMk/>
            <pc:sldMk cId="729090957" sldId="501"/>
            <ac:spMk id="4" creationId="{A5A5D752-DFF6-510D-FA10-C84C3D564710}"/>
          </ac:spMkLst>
        </pc:spChg>
        <pc:spChg chg="add mod">
          <ac:chgData name="Stewart Gale" userId="3647ddd2-6040-41ae-a96d-232c23482af8" providerId="ADAL" clId="{00759CCE-3A47-4A00-AF03-54BE6516B6A4}" dt="2023-08-15T10:27:00.120" v="511" actId="1076"/>
          <ac:spMkLst>
            <pc:docMk/>
            <pc:sldMk cId="729090957" sldId="501"/>
            <ac:spMk id="5" creationId="{BA447936-86DF-2D8E-F810-1A6B616DB8CE}"/>
          </ac:spMkLst>
        </pc:spChg>
        <pc:spChg chg="del mod topLvl">
          <ac:chgData name="Stewart Gale" userId="3647ddd2-6040-41ae-a96d-232c23482af8" providerId="ADAL" clId="{00759CCE-3A47-4A00-AF03-54BE6516B6A4}" dt="2023-08-15T10:26:46.805" v="506" actId="478"/>
          <ac:spMkLst>
            <pc:docMk/>
            <pc:sldMk cId="729090957" sldId="501"/>
            <ac:spMk id="8" creationId="{00000000-0000-0000-0000-000000000000}"/>
          </ac:spMkLst>
        </pc:spChg>
        <pc:grpChg chg="del mod">
          <ac:chgData name="Stewart Gale" userId="3647ddd2-6040-41ae-a96d-232c23482af8" providerId="ADAL" clId="{00759CCE-3A47-4A00-AF03-54BE6516B6A4}" dt="2023-08-15T10:25:31.657" v="475" actId="478"/>
          <ac:grpSpMkLst>
            <pc:docMk/>
            <pc:sldMk cId="729090957" sldId="501"/>
            <ac:grpSpMk id="7" creationId="{00000000-0000-0000-0000-000000000000}"/>
          </ac:grpSpMkLst>
        </pc:grpChg>
        <pc:cxnChg chg="del mod topLvl">
          <ac:chgData name="Stewart Gale" userId="3647ddd2-6040-41ae-a96d-232c23482af8" providerId="ADAL" clId="{00759CCE-3A47-4A00-AF03-54BE6516B6A4}" dt="2023-08-15T10:25:31.657" v="475" actId="478"/>
          <ac:cxnSpMkLst>
            <pc:docMk/>
            <pc:sldMk cId="729090957" sldId="501"/>
            <ac:cxnSpMk id="9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00759CCE-3A47-4A00-AF03-54BE6516B6A4}" dt="2023-08-15T10:39:01.850" v="715"/>
        <pc:sldMkLst>
          <pc:docMk/>
          <pc:sldMk cId="3125914873" sldId="502"/>
        </pc:sldMkLst>
        <pc:spChg chg="mod">
          <ac:chgData name="Stewart Gale" userId="3647ddd2-6040-41ae-a96d-232c23482af8" providerId="ADAL" clId="{00759CCE-3A47-4A00-AF03-54BE6516B6A4}" dt="2023-08-15T10:28:25.128" v="533" actId="1076"/>
          <ac:spMkLst>
            <pc:docMk/>
            <pc:sldMk cId="3125914873" sldId="502"/>
            <ac:spMk id="2" creationId="{00000000-0000-0000-0000-000000000000}"/>
          </ac:spMkLst>
        </pc:spChg>
        <pc:spChg chg="add mod">
          <ac:chgData name="Stewart Gale" userId="3647ddd2-6040-41ae-a96d-232c23482af8" providerId="ADAL" clId="{00759CCE-3A47-4A00-AF03-54BE6516B6A4}" dt="2023-08-15T10:27:58.520" v="524" actId="1076"/>
          <ac:spMkLst>
            <pc:docMk/>
            <pc:sldMk cId="3125914873" sldId="502"/>
            <ac:spMk id="3" creationId="{505BC804-7757-3171-1336-B84B27173F8B}"/>
          </ac:spMkLst>
        </pc:spChg>
        <pc:spChg chg="del mod">
          <ac:chgData name="Stewart Gale" userId="3647ddd2-6040-41ae-a96d-232c23482af8" providerId="ADAL" clId="{00759CCE-3A47-4A00-AF03-54BE6516B6A4}" dt="2023-08-15T10:27:42.497" v="519" actId="478"/>
          <ac:spMkLst>
            <pc:docMk/>
            <pc:sldMk cId="3125914873" sldId="502"/>
            <ac:spMk id="5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3125914873" sldId="502"/>
            <ac:spMk id="7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32:52.612" v="627" actId="113"/>
          <ac:spMkLst>
            <pc:docMk/>
            <pc:sldMk cId="3125914873" sldId="502"/>
            <ac:spMk id="9" creationId="{B16EC088-58F7-C598-4F1B-A4DF7D7CD974}"/>
          </ac:spMkLst>
        </pc:spChg>
        <pc:spChg chg="mod">
          <ac:chgData name="Stewart Gale" userId="3647ddd2-6040-41ae-a96d-232c23482af8" providerId="ADAL" clId="{00759CCE-3A47-4A00-AF03-54BE6516B6A4}" dt="2023-08-15T10:32:52.612" v="627" actId="113"/>
          <ac:spMkLst>
            <pc:docMk/>
            <pc:sldMk cId="3125914873" sldId="502"/>
            <ac:spMk id="12" creationId="{5765FA36-4254-1CA8-E4CF-5FBBEF1CD381}"/>
          </ac:spMkLst>
        </pc:spChg>
        <pc:spChg chg="mod">
          <ac:chgData name="Stewart Gale" userId="3647ddd2-6040-41ae-a96d-232c23482af8" providerId="ADAL" clId="{00759CCE-3A47-4A00-AF03-54BE6516B6A4}" dt="2023-08-15T10:38:53.771" v="713" actId="1076"/>
          <ac:spMkLst>
            <pc:docMk/>
            <pc:sldMk cId="3125914873" sldId="502"/>
            <ac:spMk id="13" creationId="{ABFFEB35-9D24-7B48-B250-5FDE264B6954}"/>
          </ac:spMkLst>
        </pc:spChg>
        <pc:grpChg chg="del mod">
          <ac:chgData name="Stewart Gale" userId="3647ddd2-6040-41ae-a96d-232c23482af8" providerId="ADAL" clId="{00759CCE-3A47-4A00-AF03-54BE6516B6A4}" dt="2023-08-15T10:27:11.212" v="515" actId="478"/>
          <ac:grpSpMkLst>
            <pc:docMk/>
            <pc:sldMk cId="3125914873" sldId="502"/>
            <ac:grpSpMk id="6" creationId="{00000000-0000-0000-0000-000000000000}"/>
          </ac:grpSpMkLst>
        </pc:grpChg>
        <pc:cxnChg chg="mod">
          <ac:chgData name="Stewart Gale" userId="3647ddd2-6040-41ae-a96d-232c23482af8" providerId="ADAL" clId="{00759CCE-3A47-4A00-AF03-54BE6516B6A4}" dt="2023-08-15T10:09:56.875" v="2"/>
          <ac:cxnSpMkLst>
            <pc:docMk/>
            <pc:sldMk cId="3125914873" sldId="502"/>
            <ac:cxnSpMk id="8" creationId="{00000000-0000-0000-0000-000000000000}"/>
          </ac:cxnSpMkLst>
        </pc:cxnChg>
      </pc:sldChg>
      <pc:sldChg chg="delSp modSp mod">
        <pc:chgData name="Stewart Gale" userId="3647ddd2-6040-41ae-a96d-232c23482af8" providerId="ADAL" clId="{00759CCE-3A47-4A00-AF03-54BE6516B6A4}" dt="2023-08-15T10:39:47.412" v="718" actId="1076"/>
        <pc:sldMkLst>
          <pc:docMk/>
          <pc:sldMk cId="1083324042" sldId="503"/>
        </pc:sldMkLst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1083324042" sldId="503"/>
            <ac:spMk id="3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29:54.123" v="563" actId="207"/>
          <ac:spMkLst>
            <pc:docMk/>
            <pc:sldMk cId="1083324042" sldId="503"/>
            <ac:spMk id="5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32:35.418" v="623" actId="113"/>
          <ac:spMkLst>
            <pc:docMk/>
            <pc:sldMk cId="1083324042" sldId="503"/>
            <ac:spMk id="6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32:35.418" v="623" actId="113"/>
          <ac:spMkLst>
            <pc:docMk/>
            <pc:sldMk cId="1083324042" sldId="503"/>
            <ac:spMk id="7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32:35.418" v="623" actId="113"/>
          <ac:spMkLst>
            <pc:docMk/>
            <pc:sldMk cId="1083324042" sldId="503"/>
            <ac:spMk id="8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39:47.412" v="718" actId="1076"/>
          <ac:spMkLst>
            <pc:docMk/>
            <pc:sldMk cId="1083324042" sldId="503"/>
            <ac:spMk id="11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32:39.120" v="624" actId="113"/>
          <ac:spMkLst>
            <pc:docMk/>
            <pc:sldMk cId="1083324042" sldId="503"/>
            <ac:spMk id="12" creationId="{00000000-0000-0000-0000-000000000000}"/>
          </ac:spMkLst>
        </pc:spChg>
        <pc:grpChg chg="del mod">
          <ac:chgData name="Stewart Gale" userId="3647ddd2-6040-41ae-a96d-232c23482af8" providerId="ADAL" clId="{00759CCE-3A47-4A00-AF03-54BE6516B6A4}" dt="2023-08-15T10:29:42.694" v="556" actId="478"/>
          <ac:grpSpMkLst>
            <pc:docMk/>
            <pc:sldMk cId="1083324042" sldId="50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0759CCE-3A47-4A00-AF03-54BE6516B6A4}" dt="2023-08-15T10:09:56.875" v="2"/>
          <ac:cxnSpMkLst>
            <pc:docMk/>
            <pc:sldMk cId="1083324042" sldId="503"/>
            <ac:cxnSpMk id="4" creationId="{00000000-0000-0000-0000-000000000000}"/>
          </ac:cxnSpMkLst>
        </pc:cxnChg>
      </pc:sldChg>
      <pc:sldChg chg="addSp delSp modSp mod modNotes">
        <pc:chgData name="Stewart Gale" userId="3647ddd2-6040-41ae-a96d-232c23482af8" providerId="ADAL" clId="{00759CCE-3A47-4A00-AF03-54BE6516B6A4}" dt="2023-08-15T10:22:07.983" v="423" actId="1076"/>
        <pc:sldMkLst>
          <pc:docMk/>
          <pc:sldMk cId="2041337401" sldId="508"/>
        </pc:sldMkLst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2041337401" sldId="508"/>
            <ac:spMk id="3" creationId="{00000000-0000-0000-0000-000000000000}"/>
          </ac:spMkLst>
        </pc:spChg>
        <pc:spChg chg="add mod">
          <ac:chgData name="Stewart Gale" userId="3647ddd2-6040-41ae-a96d-232c23482af8" providerId="ADAL" clId="{00759CCE-3A47-4A00-AF03-54BE6516B6A4}" dt="2023-08-15T10:21:58.438" v="416" actId="1076"/>
          <ac:spMkLst>
            <pc:docMk/>
            <pc:sldMk cId="2041337401" sldId="508"/>
            <ac:spMk id="5" creationId="{758F37C1-FA9C-016D-68E8-CC424E9289BF}"/>
          </ac:spMkLst>
        </pc:spChg>
        <pc:spChg chg="mod">
          <ac:chgData name="Stewart Gale" userId="3647ddd2-6040-41ae-a96d-232c23482af8" providerId="ADAL" clId="{00759CCE-3A47-4A00-AF03-54BE6516B6A4}" dt="2023-08-15T10:22:07.983" v="423" actId="1076"/>
          <ac:spMkLst>
            <pc:docMk/>
            <pc:sldMk cId="2041337401" sldId="508"/>
            <ac:spMk id="8" creationId="{00000000-0000-0000-0000-000000000000}"/>
          </ac:spMkLst>
        </pc:spChg>
        <pc:spChg chg="del mod">
          <ac:chgData name="Stewart Gale" userId="3647ddd2-6040-41ae-a96d-232c23482af8" providerId="ADAL" clId="{00759CCE-3A47-4A00-AF03-54BE6516B6A4}" dt="2023-08-15T10:21:38.492" v="410" actId="478"/>
          <ac:spMkLst>
            <pc:docMk/>
            <pc:sldMk cId="2041337401" sldId="508"/>
            <ac:spMk id="10" creationId="{00000000-0000-0000-0000-000000000000}"/>
          </ac:spMkLst>
        </pc:spChg>
        <pc:grpChg chg="del mod">
          <ac:chgData name="Stewart Gale" userId="3647ddd2-6040-41ae-a96d-232c23482af8" providerId="ADAL" clId="{00759CCE-3A47-4A00-AF03-54BE6516B6A4}" dt="2023-08-15T10:20:54.074" v="407" actId="478"/>
          <ac:grpSpMkLst>
            <pc:docMk/>
            <pc:sldMk cId="2041337401" sldId="50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0759CCE-3A47-4A00-AF03-54BE6516B6A4}" dt="2023-08-15T10:09:56.875" v="2"/>
          <ac:cxnSpMkLst>
            <pc:docMk/>
            <pc:sldMk cId="2041337401" sldId="508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00759CCE-3A47-4A00-AF03-54BE6516B6A4}" dt="2023-08-26T05:50:09.904" v="914" actId="255"/>
        <pc:sldMkLst>
          <pc:docMk/>
          <pc:sldMk cId="1747841891" sldId="509"/>
        </pc:sldMkLst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1747841891" sldId="509"/>
            <ac:spMk id="3" creationId="{1DCD659B-9B0F-4736-B272-47379BEFFD3A}"/>
          </ac:spMkLst>
        </pc:spChg>
        <pc:spChg chg="mod">
          <ac:chgData name="Stewart Gale" userId="3647ddd2-6040-41ae-a96d-232c23482af8" providerId="ADAL" clId="{00759CCE-3A47-4A00-AF03-54BE6516B6A4}" dt="2023-08-26T05:50:09.904" v="914" actId="255"/>
          <ac:spMkLst>
            <pc:docMk/>
            <pc:sldMk cId="1747841891" sldId="509"/>
            <ac:spMk id="5" creationId="{00000000-0000-0000-0000-000000000000}"/>
          </ac:spMkLst>
        </pc:spChg>
        <pc:grpChg chg="del mod">
          <ac:chgData name="Stewart Gale" userId="3647ddd2-6040-41ae-a96d-232c23482af8" providerId="ADAL" clId="{00759CCE-3A47-4A00-AF03-54BE6516B6A4}" dt="2023-08-15T10:09:58.109" v="3" actId="478"/>
          <ac:grpSpMkLst>
            <pc:docMk/>
            <pc:sldMk cId="1747841891" sldId="509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00759CCE-3A47-4A00-AF03-54BE6516B6A4}" dt="2023-08-15T10:09:56.875" v="2"/>
          <ac:cxnSpMkLst>
            <pc:docMk/>
            <pc:sldMk cId="1747841891" sldId="509"/>
            <ac:cxnSpMk id="4" creationId="{694170A7-F542-433D-AE47-C7A950C348C9}"/>
          </ac:cxnSpMkLst>
        </pc:cxnChg>
      </pc:sldChg>
      <pc:sldChg chg="addSp delSp modSp mod">
        <pc:chgData name="Stewart Gale" userId="3647ddd2-6040-41ae-a96d-232c23482af8" providerId="ADAL" clId="{00759CCE-3A47-4A00-AF03-54BE6516B6A4}" dt="2023-08-15T10:20:47.889" v="406" actId="1076"/>
        <pc:sldMkLst>
          <pc:docMk/>
          <pc:sldMk cId="4035972490" sldId="510"/>
        </pc:sldMkLst>
        <pc:spChg chg="del mod topLvl">
          <ac:chgData name="Stewart Gale" userId="3647ddd2-6040-41ae-a96d-232c23482af8" providerId="ADAL" clId="{00759CCE-3A47-4A00-AF03-54BE6516B6A4}" dt="2023-08-15T10:20:01.565" v="385" actId="478"/>
          <ac:spMkLst>
            <pc:docMk/>
            <pc:sldMk cId="4035972490" sldId="510"/>
            <ac:spMk id="3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20:47.889" v="406" actId="1076"/>
          <ac:spMkLst>
            <pc:docMk/>
            <pc:sldMk cId="4035972490" sldId="510"/>
            <ac:spMk id="6" creationId="{00000000-0000-0000-0000-000000000000}"/>
          </ac:spMkLst>
        </pc:spChg>
        <pc:spChg chg="add mod">
          <ac:chgData name="Stewart Gale" userId="3647ddd2-6040-41ae-a96d-232c23482af8" providerId="ADAL" clId="{00759CCE-3A47-4A00-AF03-54BE6516B6A4}" dt="2023-08-15T10:20:16.137" v="392" actId="1076"/>
          <ac:spMkLst>
            <pc:docMk/>
            <pc:sldMk cId="4035972490" sldId="510"/>
            <ac:spMk id="7" creationId="{A5F0A676-AE7B-D8FA-2D22-72D8011CE2AA}"/>
          </ac:spMkLst>
        </pc:spChg>
        <pc:spChg chg="del mod">
          <ac:chgData name="Stewart Gale" userId="3647ddd2-6040-41ae-a96d-232c23482af8" providerId="ADAL" clId="{00759CCE-3A47-4A00-AF03-54BE6516B6A4}" dt="2023-08-15T10:19:26.709" v="367" actId="478"/>
          <ac:spMkLst>
            <pc:docMk/>
            <pc:sldMk cId="4035972490" sldId="510"/>
            <ac:spMk id="8" creationId="{00000000-0000-0000-0000-000000000000}"/>
          </ac:spMkLst>
        </pc:spChg>
        <pc:spChg chg="add mod">
          <ac:chgData name="Stewart Gale" userId="3647ddd2-6040-41ae-a96d-232c23482af8" providerId="ADAL" clId="{00759CCE-3A47-4A00-AF03-54BE6516B6A4}" dt="2023-08-15T10:20:42.776" v="404" actId="1076"/>
          <ac:spMkLst>
            <pc:docMk/>
            <pc:sldMk cId="4035972490" sldId="510"/>
            <ac:spMk id="10" creationId="{38351E82-65B1-F44A-1AC7-594D11EAC67C}"/>
          </ac:spMkLst>
        </pc:spChg>
        <pc:grpChg chg="del mod">
          <ac:chgData name="Stewart Gale" userId="3647ddd2-6040-41ae-a96d-232c23482af8" providerId="ADAL" clId="{00759CCE-3A47-4A00-AF03-54BE6516B6A4}" dt="2023-08-15T10:19:22.903" v="366" actId="478"/>
          <ac:grpSpMkLst>
            <pc:docMk/>
            <pc:sldMk cId="4035972490" sldId="510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00759CCE-3A47-4A00-AF03-54BE6516B6A4}" dt="2023-08-15T10:19:22.903" v="366" actId="478"/>
          <ac:cxnSpMkLst>
            <pc:docMk/>
            <pc:sldMk cId="4035972490" sldId="510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00759CCE-3A47-4A00-AF03-54BE6516B6A4}" dt="2023-08-15T10:18:29.085" v="350" actId="1076"/>
        <pc:sldMkLst>
          <pc:docMk/>
          <pc:sldMk cId="1769140056" sldId="511"/>
        </pc:sldMkLst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1769140056" sldId="511"/>
            <ac:spMk id="3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17:27.091" v="313" actId="255"/>
          <ac:spMkLst>
            <pc:docMk/>
            <pc:sldMk cId="1769140056" sldId="511"/>
            <ac:spMk id="5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18:06.061" v="328" actId="113"/>
          <ac:spMkLst>
            <pc:docMk/>
            <pc:sldMk cId="1769140056" sldId="511"/>
            <ac:spMk id="6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18:29.085" v="350" actId="1076"/>
          <ac:spMkLst>
            <pc:docMk/>
            <pc:sldMk cId="1769140056" sldId="511"/>
            <ac:spMk id="14" creationId="{E34BE5EA-1D6B-1F64-7046-4E05BEFEE645}"/>
          </ac:spMkLst>
        </pc:spChg>
        <pc:grpChg chg="del mod">
          <ac:chgData name="Stewart Gale" userId="3647ddd2-6040-41ae-a96d-232c23482af8" providerId="ADAL" clId="{00759CCE-3A47-4A00-AF03-54BE6516B6A4}" dt="2023-08-15T10:14:46.371" v="213" actId="478"/>
          <ac:grpSpMkLst>
            <pc:docMk/>
            <pc:sldMk cId="1769140056" sldId="51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0759CCE-3A47-4A00-AF03-54BE6516B6A4}" dt="2023-08-15T10:09:56.875" v="2"/>
          <ac:cxnSpMkLst>
            <pc:docMk/>
            <pc:sldMk cId="1769140056" sldId="511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00759CCE-3A47-4A00-AF03-54BE6516B6A4}" dt="2023-08-15T10:35:08.037" v="667" actId="113"/>
        <pc:sldMkLst>
          <pc:docMk/>
          <pc:sldMk cId="899016975" sldId="512"/>
        </pc:sldMkLst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899016975" sldId="512"/>
            <ac:spMk id="3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35:08.037" v="667" actId="113"/>
          <ac:spMkLst>
            <pc:docMk/>
            <pc:sldMk cId="899016975" sldId="512"/>
            <ac:spMk id="7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14:43.703" v="212" actId="1076"/>
          <ac:spMkLst>
            <pc:docMk/>
            <pc:sldMk cId="899016975" sldId="512"/>
            <ac:spMk id="9" creationId="{39656C11-84C1-A33A-CE8E-D63176956B82}"/>
          </ac:spMkLst>
        </pc:spChg>
        <pc:grpChg chg="del mod">
          <ac:chgData name="Stewart Gale" userId="3647ddd2-6040-41ae-a96d-232c23482af8" providerId="ADAL" clId="{00759CCE-3A47-4A00-AF03-54BE6516B6A4}" dt="2023-08-15T10:14:00.969" v="198" actId="478"/>
          <ac:grpSpMkLst>
            <pc:docMk/>
            <pc:sldMk cId="899016975" sldId="51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0759CCE-3A47-4A00-AF03-54BE6516B6A4}" dt="2023-08-15T10:09:56.875" v="2"/>
          <ac:cxnSpMkLst>
            <pc:docMk/>
            <pc:sldMk cId="899016975" sldId="512"/>
            <ac:cxnSpMk id="4" creationId="{00000000-0000-0000-0000-000000000000}"/>
          </ac:cxnSpMkLst>
        </pc:cxnChg>
      </pc:sldChg>
      <pc:sldChg chg="delSp modSp del mod">
        <pc:chgData name="Stewart Gale" userId="3647ddd2-6040-41ae-a96d-232c23482af8" providerId="ADAL" clId="{00759CCE-3A47-4A00-AF03-54BE6516B6A4}" dt="2023-08-15T10:18:46.931" v="355" actId="47"/>
        <pc:sldMkLst>
          <pc:docMk/>
          <pc:sldMk cId="1458602440" sldId="514"/>
        </pc:sldMkLst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1458602440" sldId="514"/>
            <ac:spMk id="3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1458602440" sldId="514"/>
            <ac:spMk id="5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1458602440" sldId="514"/>
            <ac:spMk id="6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1458602440" sldId="514"/>
            <ac:spMk id="14" creationId="{E34BE5EA-1D6B-1F64-7046-4E05BEFEE645}"/>
          </ac:spMkLst>
        </pc:spChg>
        <pc:grpChg chg="del mod">
          <ac:chgData name="Stewart Gale" userId="3647ddd2-6040-41ae-a96d-232c23482af8" providerId="ADAL" clId="{00759CCE-3A47-4A00-AF03-54BE6516B6A4}" dt="2023-08-15T10:14:51.719" v="214" actId="478"/>
          <ac:grpSpMkLst>
            <pc:docMk/>
            <pc:sldMk cId="1458602440" sldId="51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0759CCE-3A47-4A00-AF03-54BE6516B6A4}" dt="2023-08-15T10:09:56.875" v="2"/>
          <ac:cxnSpMkLst>
            <pc:docMk/>
            <pc:sldMk cId="1458602440" sldId="514"/>
            <ac:cxnSpMk id="4" creationId="{00000000-0000-0000-0000-000000000000}"/>
          </ac:cxnSpMkLst>
        </pc:cxnChg>
      </pc:sldChg>
      <pc:sldChg chg="delSp modSp del mod">
        <pc:chgData name="Stewart Gale" userId="3647ddd2-6040-41ae-a96d-232c23482af8" providerId="ADAL" clId="{00759CCE-3A47-4A00-AF03-54BE6516B6A4}" dt="2023-08-15T10:19:03.068" v="360" actId="47"/>
        <pc:sldMkLst>
          <pc:docMk/>
          <pc:sldMk cId="2523205600" sldId="515"/>
        </pc:sldMkLst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2523205600" sldId="515"/>
            <ac:spMk id="3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2523205600" sldId="515"/>
            <ac:spMk id="5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2523205600" sldId="515"/>
            <ac:spMk id="6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2523205600" sldId="515"/>
            <ac:spMk id="14" creationId="{E34BE5EA-1D6B-1F64-7046-4E05BEFEE645}"/>
          </ac:spMkLst>
        </pc:spChg>
        <pc:grpChg chg="del mod">
          <ac:chgData name="Stewart Gale" userId="3647ddd2-6040-41ae-a96d-232c23482af8" providerId="ADAL" clId="{00759CCE-3A47-4A00-AF03-54BE6516B6A4}" dt="2023-08-15T10:14:54.845" v="215" actId="478"/>
          <ac:grpSpMkLst>
            <pc:docMk/>
            <pc:sldMk cId="2523205600" sldId="51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0759CCE-3A47-4A00-AF03-54BE6516B6A4}" dt="2023-08-15T10:09:56.875" v="2"/>
          <ac:cxnSpMkLst>
            <pc:docMk/>
            <pc:sldMk cId="2523205600" sldId="515"/>
            <ac:cxnSpMk id="4" creationId="{00000000-0000-0000-0000-000000000000}"/>
          </ac:cxnSpMkLst>
        </pc:cxnChg>
      </pc:sldChg>
      <pc:sldChg chg="delSp modSp del mod">
        <pc:chgData name="Stewart Gale" userId="3647ddd2-6040-41ae-a96d-232c23482af8" providerId="ADAL" clId="{00759CCE-3A47-4A00-AF03-54BE6516B6A4}" dt="2023-08-15T10:19:17.416" v="365" actId="47"/>
        <pc:sldMkLst>
          <pc:docMk/>
          <pc:sldMk cId="1916314903" sldId="516"/>
        </pc:sldMkLst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1916314903" sldId="516"/>
            <ac:spMk id="3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1916314903" sldId="516"/>
            <ac:spMk id="5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1916314903" sldId="516"/>
            <ac:spMk id="6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1916314903" sldId="516"/>
            <ac:spMk id="14" creationId="{E34BE5EA-1D6B-1F64-7046-4E05BEFEE645}"/>
          </ac:spMkLst>
        </pc:spChg>
        <pc:grpChg chg="del mod">
          <ac:chgData name="Stewart Gale" userId="3647ddd2-6040-41ae-a96d-232c23482af8" providerId="ADAL" clId="{00759CCE-3A47-4A00-AF03-54BE6516B6A4}" dt="2023-08-15T10:14:57.469" v="216" actId="478"/>
          <ac:grpSpMkLst>
            <pc:docMk/>
            <pc:sldMk cId="1916314903" sldId="51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0759CCE-3A47-4A00-AF03-54BE6516B6A4}" dt="2023-08-15T10:09:56.875" v="2"/>
          <ac:cxnSpMkLst>
            <pc:docMk/>
            <pc:sldMk cId="1916314903" sldId="516"/>
            <ac:cxnSpMk id="4" creationId="{00000000-0000-0000-0000-000000000000}"/>
          </ac:cxnSpMkLst>
        </pc:cxnChg>
      </pc:sldChg>
      <pc:sldChg chg="addSp delSp modSp mod modAnim modNotes">
        <pc:chgData name="Stewart Gale" userId="3647ddd2-6040-41ae-a96d-232c23482af8" providerId="ADAL" clId="{00759CCE-3A47-4A00-AF03-54BE6516B6A4}" dt="2023-08-15T10:37:42.502" v="702" actId="1035"/>
        <pc:sldMkLst>
          <pc:docMk/>
          <pc:sldMk cId="4268612809" sldId="521"/>
        </pc:sldMkLst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4268612809" sldId="521"/>
            <ac:spMk id="3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37:42.502" v="702" actId="1035"/>
          <ac:spMkLst>
            <pc:docMk/>
            <pc:sldMk cId="4268612809" sldId="521"/>
            <ac:spMk id="5" creationId="{34DBF4C3-EF33-68EB-48D2-A654046FC6D2}"/>
          </ac:spMkLst>
        </pc:spChg>
        <pc:spChg chg="add del">
          <ac:chgData name="Stewart Gale" userId="3647ddd2-6040-41ae-a96d-232c23482af8" providerId="ADAL" clId="{00759CCE-3A47-4A00-AF03-54BE6516B6A4}" dt="2023-08-15T10:22:17.478" v="427" actId="22"/>
          <ac:spMkLst>
            <pc:docMk/>
            <pc:sldMk cId="4268612809" sldId="521"/>
            <ac:spMk id="7" creationId="{6732CF59-FFFD-561B-7F68-98E54F7AD207}"/>
          </ac:spMkLst>
        </pc:spChg>
        <pc:spChg chg="add mod">
          <ac:chgData name="Stewart Gale" userId="3647ddd2-6040-41ae-a96d-232c23482af8" providerId="ADAL" clId="{00759CCE-3A47-4A00-AF03-54BE6516B6A4}" dt="2023-08-15T10:23:06.860" v="439" actId="1076"/>
          <ac:spMkLst>
            <pc:docMk/>
            <pc:sldMk cId="4268612809" sldId="521"/>
            <ac:spMk id="8" creationId="{D45B5F3B-4AE3-11E2-3CFF-DA06468B5D3C}"/>
          </ac:spMkLst>
        </pc:spChg>
        <pc:spChg chg="del mod">
          <ac:chgData name="Stewart Gale" userId="3647ddd2-6040-41ae-a96d-232c23482af8" providerId="ADAL" clId="{00759CCE-3A47-4A00-AF03-54BE6516B6A4}" dt="2023-08-15T10:22:34.652" v="431" actId="478"/>
          <ac:spMkLst>
            <pc:docMk/>
            <pc:sldMk cId="4268612809" sldId="521"/>
            <ac:spMk id="10" creationId="{00000000-0000-0000-0000-000000000000}"/>
          </ac:spMkLst>
        </pc:spChg>
        <pc:spChg chg="add mod">
          <ac:chgData name="Stewart Gale" userId="3647ddd2-6040-41ae-a96d-232c23482af8" providerId="ADAL" clId="{00759CCE-3A47-4A00-AF03-54BE6516B6A4}" dt="2023-08-15T10:37:14.176" v="697" actId="1076"/>
          <ac:spMkLst>
            <pc:docMk/>
            <pc:sldMk cId="4268612809" sldId="521"/>
            <ac:spMk id="11" creationId="{D10569C9-1863-8762-29D6-2FB5C6C5D153}"/>
          </ac:spMkLst>
        </pc:spChg>
        <pc:spChg chg="add mod">
          <ac:chgData name="Stewart Gale" userId="3647ddd2-6040-41ae-a96d-232c23482af8" providerId="ADAL" clId="{00759CCE-3A47-4A00-AF03-54BE6516B6A4}" dt="2023-08-15T10:37:14.176" v="697" actId="1076"/>
          <ac:spMkLst>
            <pc:docMk/>
            <pc:sldMk cId="4268612809" sldId="521"/>
            <ac:spMk id="12" creationId="{49A2E177-417D-CBC5-9FAE-CF368F8B1438}"/>
          </ac:spMkLst>
        </pc:spChg>
        <pc:grpChg chg="del mod">
          <ac:chgData name="Stewart Gale" userId="3647ddd2-6040-41ae-a96d-232c23482af8" providerId="ADAL" clId="{00759CCE-3A47-4A00-AF03-54BE6516B6A4}" dt="2023-08-15T10:22:11.249" v="425" actId="478"/>
          <ac:grpSpMkLst>
            <pc:docMk/>
            <pc:sldMk cId="4268612809" sldId="52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0759CCE-3A47-4A00-AF03-54BE6516B6A4}" dt="2023-08-15T10:09:56.875" v="2"/>
          <ac:cxnSpMkLst>
            <pc:docMk/>
            <pc:sldMk cId="4268612809" sldId="521"/>
            <ac:cxnSpMk id="4" creationId="{00000000-0000-0000-0000-000000000000}"/>
          </ac:cxnSpMkLst>
        </pc:cxnChg>
      </pc:sldChg>
      <pc:sldChg chg="addSp delSp modSp mod modNotes">
        <pc:chgData name="Stewart Gale" userId="3647ddd2-6040-41ae-a96d-232c23482af8" providerId="ADAL" clId="{00759CCE-3A47-4A00-AF03-54BE6516B6A4}" dt="2023-08-15T10:24:06.610" v="461" actId="1076"/>
        <pc:sldMkLst>
          <pc:docMk/>
          <pc:sldMk cId="4032718030" sldId="522"/>
        </pc:sldMkLst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4032718030" sldId="522"/>
            <ac:spMk id="3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24:06.610" v="461" actId="1076"/>
          <ac:spMkLst>
            <pc:docMk/>
            <pc:sldMk cId="4032718030" sldId="522"/>
            <ac:spMk id="5" creationId="{34DBF4C3-EF33-68EB-48D2-A654046FC6D2}"/>
          </ac:spMkLst>
        </pc:spChg>
        <pc:spChg chg="mod">
          <ac:chgData name="Stewart Gale" userId="3647ddd2-6040-41ae-a96d-232c23482af8" providerId="ADAL" clId="{00759CCE-3A47-4A00-AF03-54BE6516B6A4}" dt="2023-08-15T10:24:06.610" v="461" actId="1076"/>
          <ac:spMkLst>
            <pc:docMk/>
            <pc:sldMk cId="4032718030" sldId="522"/>
            <ac:spMk id="6" creationId="{0A1442E6-A16A-4FE5-4F24-AA3B4BB9F895}"/>
          </ac:spMkLst>
        </pc:spChg>
        <pc:spChg chg="add del">
          <ac:chgData name="Stewart Gale" userId="3647ddd2-6040-41ae-a96d-232c23482af8" providerId="ADAL" clId="{00759CCE-3A47-4A00-AF03-54BE6516B6A4}" dt="2023-08-15T10:23:14.940" v="442" actId="22"/>
          <ac:spMkLst>
            <pc:docMk/>
            <pc:sldMk cId="4032718030" sldId="522"/>
            <ac:spMk id="8" creationId="{17015028-B849-3BA2-13ED-109770F0C66F}"/>
          </ac:spMkLst>
        </pc:spChg>
        <pc:spChg chg="add mod">
          <ac:chgData name="Stewart Gale" userId="3647ddd2-6040-41ae-a96d-232c23482af8" providerId="ADAL" clId="{00759CCE-3A47-4A00-AF03-54BE6516B6A4}" dt="2023-08-15T10:23:42.556" v="451" actId="14100"/>
          <ac:spMkLst>
            <pc:docMk/>
            <pc:sldMk cId="4032718030" sldId="522"/>
            <ac:spMk id="9" creationId="{94C31B2B-18D0-90A3-0B5A-0D8E949BDF19}"/>
          </ac:spMkLst>
        </pc:spChg>
        <pc:spChg chg="del mod">
          <ac:chgData name="Stewart Gale" userId="3647ddd2-6040-41ae-a96d-232c23482af8" providerId="ADAL" clId="{00759CCE-3A47-4A00-AF03-54BE6516B6A4}" dt="2023-08-15T10:23:27.999" v="446" actId="478"/>
          <ac:spMkLst>
            <pc:docMk/>
            <pc:sldMk cId="4032718030" sldId="522"/>
            <ac:spMk id="10" creationId="{00000000-0000-0000-0000-000000000000}"/>
          </ac:spMkLst>
        </pc:spChg>
        <pc:grpChg chg="del mod">
          <ac:chgData name="Stewart Gale" userId="3647ddd2-6040-41ae-a96d-232c23482af8" providerId="ADAL" clId="{00759CCE-3A47-4A00-AF03-54BE6516B6A4}" dt="2023-08-15T10:23:10.294" v="440" actId="478"/>
          <ac:grpSpMkLst>
            <pc:docMk/>
            <pc:sldMk cId="4032718030" sldId="52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0759CCE-3A47-4A00-AF03-54BE6516B6A4}" dt="2023-08-15T10:09:56.875" v="2"/>
          <ac:cxnSpMkLst>
            <pc:docMk/>
            <pc:sldMk cId="4032718030" sldId="522"/>
            <ac:cxnSpMk id="4" creationId="{00000000-0000-0000-0000-000000000000}"/>
          </ac:cxnSpMkLst>
        </pc:cxnChg>
      </pc:sldChg>
      <pc:sldChg chg="addSp delSp modSp mod modNotes">
        <pc:chgData name="Stewart Gale" userId="3647ddd2-6040-41ae-a96d-232c23482af8" providerId="ADAL" clId="{00759CCE-3A47-4A00-AF03-54BE6516B6A4}" dt="2023-08-15T10:25:15.219" v="474" actId="1076"/>
        <pc:sldMkLst>
          <pc:docMk/>
          <pc:sldMk cId="1015127666" sldId="523"/>
        </pc:sldMkLst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1015127666" sldId="523"/>
            <ac:spMk id="3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25:15.219" v="474" actId="1076"/>
          <ac:spMkLst>
            <pc:docMk/>
            <pc:sldMk cId="1015127666" sldId="523"/>
            <ac:spMk id="5" creationId="{34DBF4C3-EF33-68EB-48D2-A654046FC6D2}"/>
          </ac:spMkLst>
        </pc:spChg>
        <pc:spChg chg="add mod">
          <ac:chgData name="Stewart Gale" userId="3647ddd2-6040-41ae-a96d-232c23482af8" providerId="ADAL" clId="{00759CCE-3A47-4A00-AF03-54BE6516B6A4}" dt="2023-08-15T10:25:07.882" v="473" actId="404"/>
          <ac:spMkLst>
            <pc:docMk/>
            <pc:sldMk cId="1015127666" sldId="523"/>
            <ac:spMk id="6" creationId="{828C9D0E-F563-AB95-E08A-3D5460F8101C}"/>
          </ac:spMkLst>
        </pc:spChg>
        <pc:spChg chg="mod">
          <ac:chgData name="Stewart Gale" userId="3647ddd2-6040-41ae-a96d-232c23482af8" providerId="ADAL" clId="{00759CCE-3A47-4A00-AF03-54BE6516B6A4}" dt="2023-08-15T10:25:15.219" v="474" actId="1076"/>
          <ac:spMkLst>
            <pc:docMk/>
            <pc:sldMk cId="1015127666" sldId="523"/>
            <ac:spMk id="8" creationId="{D5E53A53-FB7B-F9DD-577A-65247C1DEDD3}"/>
          </ac:spMkLst>
        </pc:spChg>
        <pc:spChg chg="del mod">
          <ac:chgData name="Stewart Gale" userId="3647ddd2-6040-41ae-a96d-232c23482af8" providerId="ADAL" clId="{00759CCE-3A47-4A00-AF03-54BE6516B6A4}" dt="2023-08-15T10:24:35.884" v="466" actId="478"/>
          <ac:spMkLst>
            <pc:docMk/>
            <pc:sldMk cId="1015127666" sldId="523"/>
            <ac:spMk id="10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25:15.219" v="474" actId="1076"/>
          <ac:spMkLst>
            <pc:docMk/>
            <pc:sldMk cId="1015127666" sldId="523"/>
            <ac:spMk id="11" creationId="{CBA5AEEF-9BF8-2132-66E1-1E4A35D6538F}"/>
          </ac:spMkLst>
        </pc:spChg>
        <pc:grpChg chg="del mod">
          <ac:chgData name="Stewart Gale" userId="3647ddd2-6040-41ae-a96d-232c23482af8" providerId="ADAL" clId="{00759CCE-3A47-4A00-AF03-54BE6516B6A4}" dt="2023-08-15T10:24:10.481" v="462" actId="478"/>
          <ac:grpSpMkLst>
            <pc:docMk/>
            <pc:sldMk cId="1015127666" sldId="52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0759CCE-3A47-4A00-AF03-54BE6516B6A4}" dt="2023-08-15T10:09:56.875" v="2"/>
          <ac:cxnSpMkLst>
            <pc:docMk/>
            <pc:sldMk cId="1015127666" sldId="523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00759CCE-3A47-4A00-AF03-54BE6516B6A4}" dt="2023-08-15T10:39:27.014" v="716" actId="1076"/>
        <pc:sldMkLst>
          <pc:docMk/>
          <pc:sldMk cId="1152857058" sldId="528"/>
        </pc:sldMkLst>
        <pc:spChg chg="mod">
          <ac:chgData name="Stewart Gale" userId="3647ddd2-6040-41ae-a96d-232c23482af8" providerId="ADAL" clId="{00759CCE-3A47-4A00-AF03-54BE6516B6A4}" dt="2023-08-15T10:32:45.851" v="625" actId="113"/>
          <ac:spMkLst>
            <pc:docMk/>
            <pc:sldMk cId="1152857058" sldId="528"/>
            <ac:spMk id="2" creationId="{00000000-0000-0000-0000-000000000000}"/>
          </ac:spMkLst>
        </pc:spChg>
        <pc:spChg chg="add mod">
          <ac:chgData name="Stewart Gale" userId="3647ddd2-6040-41ae-a96d-232c23482af8" providerId="ADAL" clId="{00759CCE-3A47-4A00-AF03-54BE6516B6A4}" dt="2023-08-15T10:29:10.123" v="546" actId="1076"/>
          <ac:spMkLst>
            <pc:docMk/>
            <pc:sldMk cId="1152857058" sldId="528"/>
            <ac:spMk id="3" creationId="{BE94A2DC-B242-54E9-2AD9-3FF536FDC9E7}"/>
          </ac:spMkLst>
        </pc:spChg>
        <pc:spChg chg="mod">
          <ac:chgData name="Stewart Gale" userId="3647ddd2-6040-41ae-a96d-232c23482af8" providerId="ADAL" clId="{00759CCE-3A47-4A00-AF03-54BE6516B6A4}" dt="2023-08-15T10:39:27.014" v="716" actId="1076"/>
          <ac:spMkLst>
            <pc:docMk/>
            <pc:sldMk cId="1152857058" sldId="528"/>
            <ac:spMk id="4" creationId="{8505483A-F651-1FA2-9C04-3CC07E987AE6}"/>
          </ac:spMkLst>
        </pc:spChg>
        <pc:spChg chg="del mod">
          <ac:chgData name="Stewart Gale" userId="3647ddd2-6040-41ae-a96d-232c23482af8" providerId="ADAL" clId="{00759CCE-3A47-4A00-AF03-54BE6516B6A4}" dt="2023-08-15T10:28:56.196" v="540" actId="478"/>
          <ac:spMkLst>
            <pc:docMk/>
            <pc:sldMk cId="1152857058" sldId="528"/>
            <ac:spMk id="5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1152857058" sldId="528"/>
            <ac:spMk id="7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32:45.851" v="625" actId="113"/>
          <ac:spMkLst>
            <pc:docMk/>
            <pc:sldMk cId="1152857058" sldId="528"/>
            <ac:spMk id="9" creationId="{B16EC088-58F7-C598-4F1B-A4DF7D7CD974}"/>
          </ac:spMkLst>
        </pc:spChg>
        <pc:spChg chg="mod">
          <ac:chgData name="Stewart Gale" userId="3647ddd2-6040-41ae-a96d-232c23482af8" providerId="ADAL" clId="{00759CCE-3A47-4A00-AF03-54BE6516B6A4}" dt="2023-08-15T10:32:45.851" v="625" actId="113"/>
          <ac:spMkLst>
            <pc:docMk/>
            <pc:sldMk cId="1152857058" sldId="528"/>
            <ac:spMk id="12" creationId="{5765FA36-4254-1CA8-E4CF-5FBBEF1CD381}"/>
          </ac:spMkLst>
        </pc:spChg>
        <pc:spChg chg="mod">
          <ac:chgData name="Stewart Gale" userId="3647ddd2-6040-41ae-a96d-232c23482af8" providerId="ADAL" clId="{00759CCE-3A47-4A00-AF03-54BE6516B6A4}" dt="2023-08-15T10:32:45.851" v="625" actId="113"/>
          <ac:spMkLst>
            <pc:docMk/>
            <pc:sldMk cId="1152857058" sldId="528"/>
            <ac:spMk id="13" creationId="{ABFFEB35-9D24-7B48-B250-5FDE264B6954}"/>
          </ac:spMkLst>
        </pc:spChg>
        <pc:grpChg chg="del mod">
          <ac:chgData name="Stewart Gale" userId="3647ddd2-6040-41ae-a96d-232c23482af8" providerId="ADAL" clId="{00759CCE-3A47-4A00-AF03-54BE6516B6A4}" dt="2023-08-15T10:28:29.824" v="534" actId="478"/>
          <ac:grpSpMkLst>
            <pc:docMk/>
            <pc:sldMk cId="1152857058" sldId="528"/>
            <ac:grpSpMk id="6" creationId="{00000000-0000-0000-0000-000000000000}"/>
          </ac:grpSpMkLst>
        </pc:grpChg>
        <pc:cxnChg chg="mod">
          <ac:chgData name="Stewart Gale" userId="3647ddd2-6040-41ae-a96d-232c23482af8" providerId="ADAL" clId="{00759CCE-3A47-4A00-AF03-54BE6516B6A4}" dt="2023-08-15T10:09:56.875" v="2"/>
          <ac:cxnSpMkLst>
            <pc:docMk/>
            <pc:sldMk cId="1152857058" sldId="528"/>
            <ac:cxnSpMk id="8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00759CCE-3A47-4A00-AF03-54BE6516B6A4}" dt="2023-08-15T10:55:54.104" v="851" actId="113"/>
        <pc:sldMkLst>
          <pc:docMk/>
          <pc:sldMk cId="1983376619" sldId="529"/>
        </pc:sldMkLst>
        <pc:spChg chg="add mod">
          <ac:chgData name="Stewart Gale" userId="3647ddd2-6040-41ae-a96d-232c23482af8" providerId="ADAL" clId="{00759CCE-3A47-4A00-AF03-54BE6516B6A4}" dt="2023-08-15T10:55:54.104" v="851" actId="113"/>
          <ac:spMkLst>
            <pc:docMk/>
            <pc:sldMk cId="1983376619" sldId="529"/>
            <ac:spMk id="2" creationId="{50670088-53E0-1606-9EBC-85BE7E065F2E}"/>
          </ac:spMkLst>
        </pc:spChg>
        <pc:spChg chg="mod">
          <ac:chgData name="Stewart Gale" userId="3647ddd2-6040-41ae-a96d-232c23482af8" providerId="ADAL" clId="{00759CCE-3A47-4A00-AF03-54BE6516B6A4}" dt="2023-08-15T10:52:36.574" v="802" actId="1076"/>
          <ac:spMkLst>
            <pc:docMk/>
            <pc:sldMk cId="1983376619" sldId="529"/>
            <ac:spMk id="3" creationId="{685B28E7-26E0-5D22-B2F4-3294E9098935}"/>
          </ac:spMkLst>
        </pc:spChg>
        <pc:spChg chg="mod">
          <ac:chgData name="Stewart Gale" userId="3647ddd2-6040-41ae-a96d-232c23482af8" providerId="ADAL" clId="{00759CCE-3A47-4A00-AF03-54BE6516B6A4}" dt="2023-08-15T10:52:36.574" v="802" actId="1076"/>
          <ac:spMkLst>
            <pc:docMk/>
            <pc:sldMk cId="1983376619" sldId="529"/>
            <ac:spMk id="4" creationId="{9A225DAD-ACD0-CEB1-AA25-1065054D79F1}"/>
          </ac:spMkLst>
        </pc:spChg>
        <pc:spChg chg="del mod">
          <ac:chgData name="Stewart Gale" userId="3647ddd2-6040-41ae-a96d-232c23482af8" providerId="ADAL" clId="{00759CCE-3A47-4A00-AF03-54BE6516B6A4}" dt="2023-08-15T10:31:45.253" v="605" actId="478"/>
          <ac:spMkLst>
            <pc:docMk/>
            <pc:sldMk cId="1983376619" sldId="529"/>
            <ac:spMk id="5" creationId="{00000000-0000-0000-0000-000000000000}"/>
          </ac:spMkLst>
        </pc:spChg>
        <pc:spChg chg="add del mod">
          <ac:chgData name="Stewart Gale" userId="3647ddd2-6040-41ae-a96d-232c23482af8" providerId="ADAL" clId="{00759CCE-3A47-4A00-AF03-54BE6516B6A4}" dt="2023-08-15T10:50:27.698" v="763"/>
          <ac:spMkLst>
            <pc:docMk/>
            <pc:sldMk cId="1983376619" sldId="529"/>
            <ac:spMk id="5" creationId="{51DF3537-BEFB-B358-A78F-C5830FB66577}"/>
          </ac:spMkLst>
        </pc:spChg>
        <pc:spChg chg="add mod">
          <ac:chgData name="Stewart Gale" userId="3647ddd2-6040-41ae-a96d-232c23482af8" providerId="ADAL" clId="{00759CCE-3A47-4A00-AF03-54BE6516B6A4}" dt="2023-08-15T10:52:51.917" v="805" actId="20577"/>
          <ac:spMkLst>
            <pc:docMk/>
            <pc:sldMk cId="1983376619" sldId="529"/>
            <ac:spMk id="6" creationId="{15901E86-5616-891E-0689-DF5703163A2C}"/>
          </ac:spMkLst>
        </pc:spChg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1983376619" sldId="529"/>
            <ac:spMk id="7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52:42.472" v="803" actId="1076"/>
          <ac:spMkLst>
            <pc:docMk/>
            <pc:sldMk cId="1983376619" sldId="529"/>
            <ac:spMk id="10" creationId="{E5772A97-3817-AB4F-A723-FB0C10509BE7}"/>
          </ac:spMkLst>
        </pc:spChg>
        <pc:grpChg chg="del mod">
          <ac:chgData name="Stewart Gale" userId="3647ddd2-6040-41ae-a96d-232c23482af8" providerId="ADAL" clId="{00759CCE-3A47-4A00-AF03-54BE6516B6A4}" dt="2023-08-15T10:31:22.072" v="599" actId="478"/>
          <ac:grpSpMkLst>
            <pc:docMk/>
            <pc:sldMk cId="1983376619" sldId="529"/>
            <ac:grpSpMk id="6" creationId="{00000000-0000-0000-0000-000000000000}"/>
          </ac:grpSpMkLst>
        </pc:grpChg>
        <pc:cxnChg chg="mod">
          <ac:chgData name="Stewart Gale" userId="3647ddd2-6040-41ae-a96d-232c23482af8" providerId="ADAL" clId="{00759CCE-3A47-4A00-AF03-54BE6516B6A4}" dt="2023-08-15T10:09:56.875" v="2"/>
          <ac:cxnSpMkLst>
            <pc:docMk/>
            <pc:sldMk cId="1983376619" sldId="529"/>
            <ac:cxnSpMk id="8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00759CCE-3A47-4A00-AF03-54BE6516B6A4}" dt="2023-08-15T10:53:13.780" v="807" actId="1037"/>
        <pc:sldMkLst>
          <pc:docMk/>
          <pc:sldMk cId="2214954093" sldId="530"/>
        </pc:sldMkLst>
        <pc:spChg chg="mod">
          <ac:chgData name="Stewart Gale" userId="3647ddd2-6040-41ae-a96d-232c23482af8" providerId="ADAL" clId="{00759CCE-3A47-4A00-AF03-54BE6516B6A4}" dt="2023-08-15T10:50:15.609" v="761" actId="1076"/>
          <ac:spMkLst>
            <pc:docMk/>
            <pc:sldMk cId="2214954093" sldId="530"/>
            <ac:spMk id="2" creationId="{4D4B62E8-FB03-F6E2-E820-6E6A8C28B42A}"/>
          </ac:spMkLst>
        </pc:spChg>
        <pc:spChg chg="add mod">
          <ac:chgData name="Stewart Gale" userId="3647ddd2-6040-41ae-a96d-232c23482af8" providerId="ADAL" clId="{00759CCE-3A47-4A00-AF03-54BE6516B6A4}" dt="2023-08-15T10:50:08.907" v="760" actId="404"/>
          <ac:spMkLst>
            <pc:docMk/>
            <pc:sldMk cId="2214954093" sldId="530"/>
            <ac:spMk id="3" creationId="{888E24B8-AE11-BDAB-9204-419EFCB017F5}"/>
          </ac:spMkLst>
        </pc:spChg>
        <pc:spChg chg="add del mod">
          <ac:chgData name="Stewart Gale" userId="3647ddd2-6040-41ae-a96d-232c23482af8" providerId="ADAL" clId="{00759CCE-3A47-4A00-AF03-54BE6516B6A4}" dt="2023-08-15T10:49:31.799" v="741" actId="21"/>
          <ac:spMkLst>
            <pc:docMk/>
            <pc:sldMk cId="2214954093" sldId="530"/>
            <ac:spMk id="4" creationId="{2A7BDDFB-9D5B-E80F-FBC5-9CBDB117DFA6}"/>
          </ac:spMkLst>
        </pc:spChg>
        <pc:spChg chg="del mod">
          <ac:chgData name="Stewart Gale" userId="3647ddd2-6040-41ae-a96d-232c23482af8" providerId="ADAL" clId="{00759CCE-3A47-4A00-AF03-54BE6516B6A4}" dt="2023-08-15T10:33:29.199" v="634" actId="478"/>
          <ac:spMkLst>
            <pc:docMk/>
            <pc:sldMk cId="2214954093" sldId="530"/>
            <ac:spMk id="5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k cId="2214954093" sldId="530"/>
            <ac:spMk id="7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50:15.609" v="761" actId="1076"/>
          <ac:spMkLst>
            <pc:docMk/>
            <pc:sldMk cId="2214954093" sldId="530"/>
            <ac:spMk id="9" creationId="{AB0EB81D-AE8A-BDE0-550C-0C3C9CC21A22}"/>
          </ac:spMkLst>
        </pc:spChg>
        <pc:spChg chg="mod">
          <ac:chgData name="Stewart Gale" userId="3647ddd2-6040-41ae-a96d-232c23482af8" providerId="ADAL" clId="{00759CCE-3A47-4A00-AF03-54BE6516B6A4}" dt="2023-08-15T10:50:15.609" v="761" actId="1076"/>
          <ac:spMkLst>
            <pc:docMk/>
            <pc:sldMk cId="2214954093" sldId="530"/>
            <ac:spMk id="11" creationId="{AE928A29-8C79-BFC3-396D-7140B2D6841C}"/>
          </ac:spMkLst>
        </pc:spChg>
        <pc:spChg chg="mod">
          <ac:chgData name="Stewart Gale" userId="3647ddd2-6040-41ae-a96d-232c23482af8" providerId="ADAL" clId="{00759CCE-3A47-4A00-AF03-54BE6516B6A4}" dt="2023-08-15T10:53:13.780" v="807" actId="1037"/>
          <ac:spMkLst>
            <pc:docMk/>
            <pc:sldMk cId="2214954093" sldId="530"/>
            <ac:spMk id="12" creationId="{7597600E-F13D-449B-E9B4-D3890918D2AD}"/>
          </ac:spMkLst>
        </pc:spChg>
        <pc:grpChg chg="del mod">
          <ac:chgData name="Stewart Gale" userId="3647ddd2-6040-41ae-a96d-232c23482af8" providerId="ADAL" clId="{00759CCE-3A47-4A00-AF03-54BE6516B6A4}" dt="2023-08-15T10:33:06.542" v="629" actId="478"/>
          <ac:grpSpMkLst>
            <pc:docMk/>
            <pc:sldMk cId="2214954093" sldId="530"/>
            <ac:grpSpMk id="6" creationId="{00000000-0000-0000-0000-000000000000}"/>
          </ac:grpSpMkLst>
        </pc:grpChg>
        <pc:cxnChg chg="mod">
          <ac:chgData name="Stewart Gale" userId="3647ddd2-6040-41ae-a96d-232c23482af8" providerId="ADAL" clId="{00759CCE-3A47-4A00-AF03-54BE6516B6A4}" dt="2023-08-15T10:09:56.875" v="2"/>
          <ac:cxnSpMkLst>
            <pc:docMk/>
            <pc:sldMk cId="2214954093" sldId="530"/>
            <ac:cxnSpMk id="8" creationId="{00000000-0000-0000-0000-000000000000}"/>
          </ac:cxnSpMkLst>
        </pc:cxnChg>
      </pc:sldChg>
      <pc:sldChg chg="addSp delSp modSp add mod ord delAnim">
        <pc:chgData name="Stewart Gale" userId="3647ddd2-6040-41ae-a96d-232c23482af8" providerId="ADAL" clId="{00759CCE-3A47-4A00-AF03-54BE6516B6A4}" dt="2023-08-15T10:13:08.329" v="182" actId="1076"/>
        <pc:sldMkLst>
          <pc:docMk/>
          <pc:sldMk cId="2827554222" sldId="531"/>
        </pc:sldMkLst>
        <pc:spChg chg="mod">
          <ac:chgData name="Stewart Gale" userId="3647ddd2-6040-41ae-a96d-232c23482af8" providerId="ADAL" clId="{00759CCE-3A47-4A00-AF03-54BE6516B6A4}" dt="2023-08-15T10:11:45.828" v="70" actId="14100"/>
          <ac:spMkLst>
            <pc:docMk/>
            <pc:sldMk cId="2827554222" sldId="531"/>
            <ac:spMk id="3" creationId="{00000000-0000-0000-0000-000000000000}"/>
          </ac:spMkLst>
        </pc:spChg>
        <pc:spChg chg="add mod">
          <ac:chgData name="Stewart Gale" userId="3647ddd2-6040-41ae-a96d-232c23482af8" providerId="ADAL" clId="{00759CCE-3A47-4A00-AF03-54BE6516B6A4}" dt="2023-08-15T10:12:41.840" v="150" actId="113"/>
          <ac:spMkLst>
            <pc:docMk/>
            <pc:sldMk cId="2827554222" sldId="531"/>
            <ac:spMk id="4" creationId="{09732116-CE60-8DA2-32E3-336DACB00821}"/>
          </ac:spMkLst>
        </pc:spChg>
        <pc:spChg chg="add mod">
          <ac:chgData name="Stewart Gale" userId="3647ddd2-6040-41ae-a96d-232c23482af8" providerId="ADAL" clId="{00759CCE-3A47-4A00-AF03-54BE6516B6A4}" dt="2023-08-15T10:13:08.329" v="182" actId="1076"/>
          <ac:spMkLst>
            <pc:docMk/>
            <pc:sldMk cId="2827554222" sldId="531"/>
            <ac:spMk id="5" creationId="{D86AD2D1-DB4E-89F8-E354-009215A05FA4}"/>
          </ac:spMkLst>
        </pc:spChg>
        <pc:spChg chg="del">
          <ac:chgData name="Stewart Gale" userId="3647ddd2-6040-41ae-a96d-232c23482af8" providerId="ADAL" clId="{00759CCE-3A47-4A00-AF03-54BE6516B6A4}" dt="2023-08-15T10:11:00.566" v="37" actId="478"/>
          <ac:spMkLst>
            <pc:docMk/>
            <pc:sldMk cId="2827554222" sldId="531"/>
            <ac:spMk id="7" creationId="{00000000-0000-0000-0000-000000000000}"/>
          </ac:spMkLst>
        </pc:spChg>
        <pc:spChg chg="del">
          <ac:chgData name="Stewart Gale" userId="3647ddd2-6040-41ae-a96d-232c23482af8" providerId="ADAL" clId="{00759CCE-3A47-4A00-AF03-54BE6516B6A4}" dt="2023-08-15T10:11:00.566" v="37" actId="478"/>
          <ac:spMkLst>
            <pc:docMk/>
            <pc:sldMk cId="2827554222" sldId="531"/>
            <ac:spMk id="9" creationId="{39656C11-84C1-A33A-CE8E-D63176956B82}"/>
          </ac:spMkLst>
        </pc:spChg>
      </pc:sldChg>
      <pc:sldChg chg="new del">
        <pc:chgData name="Stewart Gale" userId="3647ddd2-6040-41ae-a96d-232c23482af8" providerId="ADAL" clId="{00759CCE-3A47-4A00-AF03-54BE6516B6A4}" dt="2023-08-15T10:09:49.616" v="1" actId="680"/>
        <pc:sldMkLst>
          <pc:docMk/>
          <pc:sldMk cId="4012462954" sldId="531"/>
        </pc:sldMkLst>
      </pc:sldChg>
      <pc:sldChg chg="delSp modSp add mod modAnim">
        <pc:chgData name="Stewart Gale" userId="3647ddd2-6040-41ae-a96d-232c23482af8" providerId="ADAL" clId="{00759CCE-3A47-4A00-AF03-54BE6516B6A4}" dt="2023-08-15T10:35:24.835" v="668"/>
        <pc:sldMkLst>
          <pc:docMk/>
          <pc:sldMk cId="2016673609" sldId="532"/>
        </pc:sldMkLst>
        <pc:spChg chg="del">
          <ac:chgData name="Stewart Gale" userId="3647ddd2-6040-41ae-a96d-232c23482af8" providerId="ADAL" clId="{00759CCE-3A47-4A00-AF03-54BE6516B6A4}" dt="2023-08-15T10:15:19.224" v="218" actId="478"/>
          <ac:spMkLst>
            <pc:docMk/>
            <pc:sldMk cId="2016673609" sldId="532"/>
            <ac:spMk id="3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16:22.146" v="275" actId="122"/>
          <ac:spMkLst>
            <pc:docMk/>
            <pc:sldMk cId="2016673609" sldId="532"/>
            <ac:spMk id="4" creationId="{09732116-CE60-8DA2-32E3-336DACB00821}"/>
          </ac:spMkLst>
        </pc:spChg>
        <pc:spChg chg="mod">
          <ac:chgData name="Stewart Gale" userId="3647ddd2-6040-41ae-a96d-232c23482af8" providerId="ADAL" clId="{00759CCE-3A47-4A00-AF03-54BE6516B6A4}" dt="2023-08-15T10:16:29.466" v="278" actId="1076"/>
          <ac:spMkLst>
            <pc:docMk/>
            <pc:sldMk cId="2016673609" sldId="532"/>
            <ac:spMk id="5" creationId="{D86AD2D1-DB4E-89F8-E354-009215A05FA4}"/>
          </ac:spMkLst>
        </pc:spChg>
      </pc:sldChg>
      <pc:sldChg chg="modSp add">
        <pc:chgData name="Stewart Gale" userId="3647ddd2-6040-41ae-a96d-232c23482af8" providerId="ADAL" clId="{00759CCE-3A47-4A00-AF03-54BE6516B6A4}" dt="2023-08-15T10:18:44.191" v="354" actId="20577"/>
        <pc:sldMkLst>
          <pc:docMk/>
          <pc:sldMk cId="284240374" sldId="533"/>
        </pc:sldMkLst>
        <pc:spChg chg="mod">
          <ac:chgData name="Stewart Gale" userId="3647ddd2-6040-41ae-a96d-232c23482af8" providerId="ADAL" clId="{00759CCE-3A47-4A00-AF03-54BE6516B6A4}" dt="2023-08-15T10:18:42.190" v="353" actId="20577"/>
          <ac:spMkLst>
            <pc:docMk/>
            <pc:sldMk cId="284240374" sldId="533"/>
            <ac:spMk id="6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18:44.191" v="354" actId="20577"/>
          <ac:spMkLst>
            <pc:docMk/>
            <pc:sldMk cId="284240374" sldId="533"/>
            <ac:spMk id="14" creationId="{E34BE5EA-1D6B-1F64-7046-4E05BEFEE645}"/>
          </ac:spMkLst>
        </pc:spChg>
      </pc:sldChg>
      <pc:sldChg chg="modSp add">
        <pc:chgData name="Stewart Gale" userId="3647ddd2-6040-41ae-a96d-232c23482af8" providerId="ADAL" clId="{00759CCE-3A47-4A00-AF03-54BE6516B6A4}" dt="2023-08-15T10:18:59.370" v="359" actId="20577"/>
        <pc:sldMkLst>
          <pc:docMk/>
          <pc:sldMk cId="1268242741" sldId="534"/>
        </pc:sldMkLst>
        <pc:spChg chg="mod">
          <ac:chgData name="Stewart Gale" userId="3647ddd2-6040-41ae-a96d-232c23482af8" providerId="ADAL" clId="{00759CCE-3A47-4A00-AF03-54BE6516B6A4}" dt="2023-08-15T10:18:59.370" v="359" actId="20577"/>
          <ac:spMkLst>
            <pc:docMk/>
            <pc:sldMk cId="1268242741" sldId="534"/>
            <ac:spMk id="6" creationId="{00000000-0000-0000-0000-000000000000}"/>
          </ac:spMkLst>
        </pc:spChg>
      </pc:sldChg>
      <pc:sldChg chg="modSp add">
        <pc:chgData name="Stewart Gale" userId="3647ddd2-6040-41ae-a96d-232c23482af8" providerId="ADAL" clId="{00759CCE-3A47-4A00-AF03-54BE6516B6A4}" dt="2023-08-15T10:19:14.501" v="364" actId="20577"/>
        <pc:sldMkLst>
          <pc:docMk/>
          <pc:sldMk cId="1862048335" sldId="535"/>
        </pc:sldMkLst>
        <pc:spChg chg="mod">
          <ac:chgData name="Stewart Gale" userId="3647ddd2-6040-41ae-a96d-232c23482af8" providerId="ADAL" clId="{00759CCE-3A47-4A00-AF03-54BE6516B6A4}" dt="2023-08-15T10:19:14.501" v="364" actId="20577"/>
          <ac:spMkLst>
            <pc:docMk/>
            <pc:sldMk cId="1862048335" sldId="535"/>
            <ac:spMk id="6" creationId="{00000000-0000-0000-0000-000000000000}"/>
          </ac:spMkLst>
        </pc:spChg>
      </pc:sldChg>
      <pc:sldChg chg="addSp modSp new mod">
        <pc:chgData name="Stewart Gale" userId="3647ddd2-6040-41ae-a96d-232c23482af8" providerId="ADAL" clId="{00759CCE-3A47-4A00-AF03-54BE6516B6A4}" dt="2023-08-15T10:56:05.948" v="854" actId="1076"/>
        <pc:sldMkLst>
          <pc:docMk/>
          <pc:sldMk cId="1666054553" sldId="536"/>
        </pc:sldMkLst>
        <pc:spChg chg="add mod">
          <ac:chgData name="Stewart Gale" userId="3647ddd2-6040-41ae-a96d-232c23482af8" providerId="ADAL" clId="{00759CCE-3A47-4A00-AF03-54BE6516B6A4}" dt="2023-08-15T10:56:05.948" v="854" actId="1076"/>
          <ac:spMkLst>
            <pc:docMk/>
            <pc:sldMk cId="1666054553" sldId="536"/>
            <ac:spMk id="2" creationId="{A581485E-1436-6036-B1C4-8398C3859257}"/>
          </ac:spMkLst>
        </pc:spChg>
        <pc:spChg chg="add mod">
          <ac:chgData name="Stewart Gale" userId="3647ddd2-6040-41ae-a96d-232c23482af8" providerId="ADAL" clId="{00759CCE-3A47-4A00-AF03-54BE6516B6A4}" dt="2023-08-15T10:55:36.846" v="850" actId="1076"/>
          <ac:spMkLst>
            <pc:docMk/>
            <pc:sldMk cId="1666054553" sldId="536"/>
            <ac:spMk id="3" creationId="{ECB55A59-040C-F536-49BF-5ABD70744A9C}"/>
          </ac:spMkLst>
        </pc:spChg>
        <pc:spChg chg="add mod">
          <ac:chgData name="Stewart Gale" userId="3647ddd2-6040-41ae-a96d-232c23482af8" providerId="ADAL" clId="{00759CCE-3A47-4A00-AF03-54BE6516B6A4}" dt="2023-08-15T10:55:36.846" v="850" actId="1076"/>
          <ac:spMkLst>
            <pc:docMk/>
            <pc:sldMk cId="1666054553" sldId="536"/>
            <ac:spMk id="5" creationId="{3EEC9D70-5C40-A17B-4694-1F0237D88837}"/>
          </ac:spMkLst>
        </pc:spChg>
        <pc:spChg chg="add mod">
          <ac:chgData name="Stewart Gale" userId="3647ddd2-6040-41ae-a96d-232c23482af8" providerId="ADAL" clId="{00759CCE-3A47-4A00-AF03-54BE6516B6A4}" dt="2023-08-15T10:55:36.846" v="850" actId="1076"/>
          <ac:spMkLst>
            <pc:docMk/>
            <pc:sldMk cId="1666054553" sldId="536"/>
            <ac:spMk id="7" creationId="{24324DB8-3C0A-4031-0AA7-C4258C2E32C1}"/>
          </ac:spMkLst>
        </pc:spChg>
      </pc:sldChg>
      <pc:sldChg chg="addSp modSp new mod modAnim">
        <pc:chgData name="Stewart Gale" userId="3647ddd2-6040-41ae-a96d-232c23482af8" providerId="ADAL" clId="{00759CCE-3A47-4A00-AF03-54BE6516B6A4}" dt="2023-08-15T10:58:31.827" v="910"/>
        <pc:sldMkLst>
          <pc:docMk/>
          <pc:sldMk cId="427654566" sldId="537"/>
        </pc:sldMkLst>
        <pc:spChg chg="add mod">
          <ac:chgData name="Stewart Gale" userId="3647ddd2-6040-41ae-a96d-232c23482af8" providerId="ADAL" clId="{00759CCE-3A47-4A00-AF03-54BE6516B6A4}" dt="2023-08-15T10:56:39.738" v="869" actId="1076"/>
          <ac:spMkLst>
            <pc:docMk/>
            <pc:sldMk cId="427654566" sldId="537"/>
            <ac:spMk id="2" creationId="{000DFC00-2E9B-4F39-AFA2-8EA5455DF5E5}"/>
          </ac:spMkLst>
        </pc:spChg>
        <pc:spChg chg="add mod">
          <ac:chgData name="Stewart Gale" userId="3647ddd2-6040-41ae-a96d-232c23482af8" providerId="ADAL" clId="{00759CCE-3A47-4A00-AF03-54BE6516B6A4}" dt="2023-08-15T10:58:09.381" v="908" actId="1076"/>
          <ac:spMkLst>
            <pc:docMk/>
            <pc:sldMk cId="427654566" sldId="537"/>
            <ac:spMk id="3" creationId="{CE01EAB6-8A4A-D62F-5A5E-7799E41BE5EF}"/>
          </ac:spMkLst>
        </pc:spChg>
        <pc:spChg chg="add mod">
          <ac:chgData name="Stewart Gale" userId="3647ddd2-6040-41ae-a96d-232c23482af8" providerId="ADAL" clId="{00759CCE-3A47-4A00-AF03-54BE6516B6A4}" dt="2023-08-15T10:58:09.381" v="908" actId="1076"/>
          <ac:spMkLst>
            <pc:docMk/>
            <pc:sldMk cId="427654566" sldId="537"/>
            <ac:spMk id="5" creationId="{CA5D4DDF-5C70-CA1B-2887-47F921C80E0A}"/>
          </ac:spMkLst>
        </pc:spChg>
        <pc:spChg chg="add mod">
          <ac:chgData name="Stewart Gale" userId="3647ddd2-6040-41ae-a96d-232c23482af8" providerId="ADAL" clId="{00759CCE-3A47-4A00-AF03-54BE6516B6A4}" dt="2023-08-15T10:58:09.381" v="908" actId="1076"/>
          <ac:spMkLst>
            <pc:docMk/>
            <pc:sldMk cId="427654566" sldId="537"/>
            <ac:spMk id="7" creationId="{08D47562-3F6C-6730-641B-C1FFCD5C714A}"/>
          </ac:spMkLst>
        </pc:spChg>
        <pc:spChg chg="add mod">
          <ac:chgData name="Stewart Gale" userId="3647ddd2-6040-41ae-a96d-232c23482af8" providerId="ADAL" clId="{00759CCE-3A47-4A00-AF03-54BE6516B6A4}" dt="2023-08-15T10:58:09.381" v="908" actId="1076"/>
          <ac:spMkLst>
            <pc:docMk/>
            <pc:sldMk cId="427654566" sldId="537"/>
            <ac:spMk id="9" creationId="{72666E63-C25B-EFD7-D312-B84B36F4D479}"/>
          </ac:spMkLst>
        </pc:spChg>
      </pc:sldChg>
      <pc:sldMasterChg chg="modSp modSldLayout">
        <pc:chgData name="Stewart Gale" userId="3647ddd2-6040-41ae-a96d-232c23482af8" providerId="ADAL" clId="{00759CCE-3A47-4A00-AF03-54BE6516B6A4}" dt="2023-08-15T10:09:56.875" v="2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00759CCE-3A47-4A00-AF03-54BE6516B6A4}" dt="2023-08-15T10:09:56.875" v="2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00759CCE-3A47-4A00-AF03-54BE6516B6A4}" dt="2023-08-15T10:09:56.875" v="2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0759CCE-3A47-4A00-AF03-54BE6516B6A4}" dt="2023-08-15T10:09:56.875" v="2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0759CCE-3A47-4A00-AF03-54BE6516B6A4}" dt="2023-08-15T10:09:56.875" v="2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0759CCE-3A47-4A00-AF03-54BE6516B6A4}" dt="2023-08-15T10:09:56.875" v="2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0759CCE-3A47-4A00-AF03-54BE6516B6A4}" dt="2023-08-15T10:09:56.875" v="2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0759CCE-3A47-4A00-AF03-54BE6516B6A4}" dt="2023-08-15T10:09:56.875" v="2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0759CCE-3A47-4A00-AF03-54BE6516B6A4}" dt="2023-08-15T10:09:56.875" v="2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0759CCE-3A47-4A00-AF03-54BE6516B6A4}" dt="2023-08-15T10:09:56.875" v="2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E60F5A53-906E-4373-97B4-4C765A344C58}"/>
    <pc:docChg chg="undo custSel addSld delSld modSld sldOrd">
      <pc:chgData name="Stewart Gale" userId="3647ddd2-6040-41ae-a96d-232c23482af8" providerId="ADAL" clId="{E60F5A53-906E-4373-97B4-4C765A344C58}" dt="2023-08-31T06:58:15.944" v="780" actId="1076"/>
      <pc:docMkLst>
        <pc:docMk/>
      </pc:docMkLst>
      <pc:sldChg chg="addSp delSp modSp mod modAnim">
        <pc:chgData name="Stewart Gale" userId="3647ddd2-6040-41ae-a96d-232c23482af8" providerId="ADAL" clId="{E60F5A53-906E-4373-97B4-4C765A344C58}" dt="2022-08-31T17:46:43.528" v="80"/>
        <pc:sldMkLst>
          <pc:docMk/>
          <pc:sldMk cId="2133712902" sldId="498"/>
        </pc:sldMkLst>
        <pc:spChg chg="del">
          <ac:chgData name="Stewart Gale" userId="3647ddd2-6040-41ae-a96d-232c23482af8" providerId="ADAL" clId="{E60F5A53-906E-4373-97B4-4C765A344C58}" dt="2022-08-31T17:45:15.264" v="53" actId="478"/>
          <ac:spMkLst>
            <pc:docMk/>
            <pc:sldMk cId="2133712902" sldId="498"/>
            <ac:spMk id="5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2-08-31T17:44:16.859" v="28" actId="404"/>
          <ac:spMkLst>
            <pc:docMk/>
            <pc:sldMk cId="2133712902" sldId="498"/>
            <ac:spMk id="7" creationId="{00000000-0000-0000-0000-000000000000}"/>
          </ac:spMkLst>
        </pc:spChg>
        <pc:spChg chg="del mod">
          <ac:chgData name="Stewart Gale" userId="3647ddd2-6040-41ae-a96d-232c23482af8" providerId="ADAL" clId="{E60F5A53-906E-4373-97B4-4C765A344C58}" dt="2022-08-31T17:45:28.306" v="60" actId="478"/>
          <ac:spMkLst>
            <pc:docMk/>
            <pc:sldMk cId="2133712902" sldId="498"/>
            <ac:spMk id="8" creationId="{00000000-0000-0000-0000-000000000000}"/>
          </ac:spMkLst>
        </pc:spChg>
        <pc:spChg chg="add mod">
          <ac:chgData name="Stewart Gale" userId="3647ddd2-6040-41ae-a96d-232c23482af8" providerId="ADAL" clId="{E60F5A53-906E-4373-97B4-4C765A344C58}" dt="2022-08-31T17:45:32.032" v="61" actId="1076"/>
          <ac:spMkLst>
            <pc:docMk/>
            <pc:sldMk cId="2133712902" sldId="498"/>
            <ac:spMk id="9" creationId="{39656C11-84C1-A33A-CE8E-D63176956B82}"/>
          </ac:spMkLst>
        </pc:spChg>
      </pc:sldChg>
      <pc:sldChg chg="addSp delSp modSp mod delAnim modAnim">
        <pc:chgData name="Stewart Gale" userId="3647ddd2-6040-41ae-a96d-232c23482af8" providerId="ADAL" clId="{E60F5A53-906E-4373-97B4-4C765A344C58}" dt="2023-08-31T06:56:18.683" v="739" actId="1076"/>
        <pc:sldMkLst>
          <pc:docMk/>
          <pc:sldMk cId="729090957" sldId="501"/>
        </pc:sldMkLst>
        <pc:spChg chg="mod">
          <ac:chgData name="Stewart Gale" userId="3647ddd2-6040-41ae-a96d-232c23482af8" providerId="ADAL" clId="{E60F5A53-906E-4373-97B4-4C765A344C58}" dt="2022-08-31T18:04:16.086" v="407" actId="14100"/>
          <ac:spMkLst>
            <pc:docMk/>
            <pc:sldMk cId="729090957" sldId="501"/>
            <ac:spMk id="2" creationId="{00000000-0000-0000-0000-000000000000}"/>
          </ac:spMkLst>
        </pc:spChg>
        <pc:spChg chg="add mod">
          <ac:chgData name="Stewart Gale" userId="3647ddd2-6040-41ae-a96d-232c23482af8" providerId="ADAL" clId="{E60F5A53-906E-4373-97B4-4C765A344C58}" dt="2023-08-31T06:56:18.683" v="739" actId="1076"/>
          <ac:spMkLst>
            <pc:docMk/>
            <pc:sldMk cId="729090957" sldId="501"/>
            <ac:spMk id="4" creationId="{A5A5D752-DFF6-510D-FA10-C84C3D564710}"/>
          </ac:spMkLst>
        </pc:spChg>
        <pc:spChg chg="del">
          <ac:chgData name="Stewart Gale" userId="3647ddd2-6040-41ae-a96d-232c23482af8" providerId="ADAL" clId="{E60F5A53-906E-4373-97B4-4C765A344C58}" dt="2022-08-31T18:04:26.264" v="408" actId="478"/>
          <ac:spMkLst>
            <pc:docMk/>
            <pc:sldMk cId="729090957" sldId="501"/>
            <ac:spMk id="5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8:04:26.264" v="408" actId="478"/>
          <ac:spMkLst>
            <pc:docMk/>
            <pc:sldMk cId="729090957" sldId="501"/>
            <ac:spMk id="6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8:04:26.264" v="408" actId="478"/>
          <ac:spMkLst>
            <pc:docMk/>
            <pc:sldMk cId="729090957" sldId="501"/>
            <ac:spMk id="14" creationId="{00000000-0000-0000-0000-000000000000}"/>
          </ac:spMkLst>
        </pc:spChg>
      </pc:sldChg>
      <pc:sldChg chg="addSp delSp modSp mod ord delAnim modAnim">
        <pc:chgData name="Stewart Gale" userId="3647ddd2-6040-41ae-a96d-232c23482af8" providerId="ADAL" clId="{E60F5A53-906E-4373-97B4-4C765A344C58}" dt="2022-08-31T18:08:58.945" v="582"/>
        <pc:sldMkLst>
          <pc:docMk/>
          <pc:sldMk cId="3125914873" sldId="502"/>
        </pc:sldMkLst>
        <pc:spChg chg="mod">
          <ac:chgData name="Stewart Gale" userId="3647ddd2-6040-41ae-a96d-232c23482af8" providerId="ADAL" clId="{E60F5A53-906E-4373-97B4-4C765A344C58}" dt="2022-08-31T18:08:49.294" v="580" actId="1076"/>
          <ac:spMkLst>
            <pc:docMk/>
            <pc:sldMk cId="3125914873" sldId="502"/>
            <ac:spMk id="2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8:05:59.266" v="457" actId="478"/>
          <ac:spMkLst>
            <pc:docMk/>
            <pc:sldMk cId="3125914873" sldId="502"/>
            <ac:spMk id="3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2-08-31T18:06:47.858" v="524" actId="1076"/>
          <ac:spMkLst>
            <pc:docMk/>
            <pc:sldMk cId="3125914873" sldId="502"/>
            <ac:spMk id="5" creationId="{00000000-0000-0000-0000-000000000000}"/>
          </ac:spMkLst>
        </pc:spChg>
        <pc:spChg chg="add mod">
          <ac:chgData name="Stewart Gale" userId="3647ddd2-6040-41ae-a96d-232c23482af8" providerId="ADAL" clId="{E60F5A53-906E-4373-97B4-4C765A344C58}" dt="2022-08-31T18:08:49.294" v="580" actId="1076"/>
          <ac:spMkLst>
            <pc:docMk/>
            <pc:sldMk cId="3125914873" sldId="502"/>
            <ac:spMk id="9" creationId="{B16EC088-58F7-C598-4F1B-A4DF7D7CD974}"/>
          </ac:spMkLst>
        </pc:spChg>
        <pc:spChg chg="del">
          <ac:chgData name="Stewart Gale" userId="3647ddd2-6040-41ae-a96d-232c23482af8" providerId="ADAL" clId="{E60F5A53-906E-4373-97B4-4C765A344C58}" dt="2022-08-31T18:05:59.266" v="457" actId="478"/>
          <ac:spMkLst>
            <pc:docMk/>
            <pc:sldMk cId="3125914873" sldId="502"/>
            <ac:spMk id="10" creationId="{00000000-0000-0000-0000-000000000000}"/>
          </ac:spMkLst>
        </pc:spChg>
        <pc:spChg chg="add mod">
          <ac:chgData name="Stewart Gale" userId="3647ddd2-6040-41ae-a96d-232c23482af8" providerId="ADAL" clId="{E60F5A53-906E-4373-97B4-4C765A344C58}" dt="2022-08-31T18:08:49.294" v="580" actId="1076"/>
          <ac:spMkLst>
            <pc:docMk/>
            <pc:sldMk cId="3125914873" sldId="502"/>
            <ac:spMk id="12" creationId="{5765FA36-4254-1CA8-E4CF-5FBBEF1CD381}"/>
          </ac:spMkLst>
        </pc:spChg>
        <pc:spChg chg="add mod">
          <ac:chgData name="Stewart Gale" userId="3647ddd2-6040-41ae-a96d-232c23482af8" providerId="ADAL" clId="{E60F5A53-906E-4373-97B4-4C765A344C58}" dt="2022-08-31T18:08:49.294" v="580" actId="1076"/>
          <ac:spMkLst>
            <pc:docMk/>
            <pc:sldMk cId="3125914873" sldId="502"/>
            <ac:spMk id="13" creationId="{ABFFEB35-9D24-7B48-B250-5FDE264B6954}"/>
          </ac:spMkLst>
        </pc:spChg>
        <pc:spChg chg="del">
          <ac:chgData name="Stewart Gale" userId="3647ddd2-6040-41ae-a96d-232c23482af8" providerId="ADAL" clId="{E60F5A53-906E-4373-97B4-4C765A344C58}" dt="2022-08-31T18:05:59.266" v="457" actId="478"/>
          <ac:spMkLst>
            <pc:docMk/>
            <pc:sldMk cId="3125914873" sldId="502"/>
            <ac:spMk id="21" creationId="{00000000-0000-0000-0000-000000000000}"/>
          </ac:spMkLst>
        </pc:spChg>
      </pc:sldChg>
      <pc:sldChg chg="modSp mod modAnim">
        <pc:chgData name="Stewart Gale" userId="3647ddd2-6040-41ae-a96d-232c23482af8" providerId="ADAL" clId="{E60F5A53-906E-4373-97B4-4C765A344C58}" dt="2023-08-31T06:58:15.944" v="780" actId="1076"/>
        <pc:sldMkLst>
          <pc:docMk/>
          <pc:sldMk cId="1083324042" sldId="503"/>
        </pc:sldMkLst>
        <pc:spChg chg="mod">
          <ac:chgData name="Stewart Gale" userId="3647ddd2-6040-41ae-a96d-232c23482af8" providerId="ADAL" clId="{E60F5A53-906E-4373-97B4-4C765A344C58}" dt="2022-09-01T07:20:42.181" v="725" actId="1076"/>
          <ac:spMkLst>
            <pc:docMk/>
            <pc:sldMk cId="1083324042" sldId="503"/>
            <ac:spMk id="5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3-08-31T06:58:15.944" v="780" actId="1076"/>
          <ac:spMkLst>
            <pc:docMk/>
            <pc:sldMk cId="1083324042" sldId="503"/>
            <ac:spMk id="6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3-08-31T06:58:15.944" v="780" actId="1076"/>
          <ac:spMkLst>
            <pc:docMk/>
            <pc:sldMk cId="1083324042" sldId="503"/>
            <ac:spMk id="7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3-08-31T06:58:15.944" v="780" actId="1076"/>
          <ac:spMkLst>
            <pc:docMk/>
            <pc:sldMk cId="1083324042" sldId="503"/>
            <ac:spMk id="8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3-08-31T06:58:09.807" v="779" actId="1076"/>
          <ac:spMkLst>
            <pc:docMk/>
            <pc:sldMk cId="1083324042" sldId="503"/>
            <ac:spMk id="11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3-08-31T06:58:15.944" v="780" actId="1076"/>
          <ac:spMkLst>
            <pc:docMk/>
            <pc:sldMk cId="1083324042" sldId="503"/>
            <ac:spMk id="12" creationId="{00000000-0000-0000-0000-000000000000}"/>
          </ac:spMkLst>
        </pc:spChg>
      </pc:sldChg>
      <pc:sldChg chg="del">
        <pc:chgData name="Stewart Gale" userId="3647ddd2-6040-41ae-a96d-232c23482af8" providerId="ADAL" clId="{E60F5A53-906E-4373-97B4-4C765A344C58}" dt="2022-08-31T18:16:40.635" v="689" actId="47"/>
        <pc:sldMkLst>
          <pc:docMk/>
          <pc:sldMk cId="2701283313" sldId="504"/>
        </pc:sldMkLst>
      </pc:sldChg>
      <pc:sldChg chg="delSp modSp mod delAnim">
        <pc:chgData name="Stewart Gale" userId="3647ddd2-6040-41ae-a96d-232c23482af8" providerId="ADAL" clId="{E60F5A53-906E-4373-97B4-4C765A344C58}" dt="2022-08-31T17:57:26.226" v="259" actId="1076"/>
        <pc:sldMkLst>
          <pc:docMk/>
          <pc:sldMk cId="2041337401" sldId="508"/>
        </pc:sldMkLst>
        <pc:spChg chg="mod">
          <ac:chgData name="Stewart Gale" userId="3647ddd2-6040-41ae-a96d-232c23482af8" providerId="ADAL" clId="{E60F5A53-906E-4373-97B4-4C765A344C58}" dt="2022-08-31T17:57:26.226" v="259" actId="1076"/>
          <ac:spMkLst>
            <pc:docMk/>
            <pc:sldMk cId="2041337401" sldId="508"/>
            <ac:spMk id="8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2-08-31T17:57:22.784" v="258" actId="1076"/>
          <ac:spMkLst>
            <pc:docMk/>
            <pc:sldMk cId="2041337401" sldId="508"/>
            <ac:spMk id="10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7:54:12.233" v="182" actId="478"/>
          <ac:spMkLst>
            <pc:docMk/>
            <pc:sldMk cId="2041337401" sldId="508"/>
            <ac:spMk id="18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7:54:12.233" v="182" actId="478"/>
          <ac:spMkLst>
            <pc:docMk/>
            <pc:sldMk cId="2041337401" sldId="508"/>
            <ac:spMk id="19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7:54:12.233" v="182" actId="478"/>
          <ac:spMkLst>
            <pc:docMk/>
            <pc:sldMk cId="2041337401" sldId="508"/>
            <ac:spMk id="20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7:54:12.233" v="182" actId="478"/>
          <ac:spMkLst>
            <pc:docMk/>
            <pc:sldMk cId="2041337401" sldId="508"/>
            <ac:spMk id="21" creationId="{00000000-0000-0000-0000-000000000000}"/>
          </ac:spMkLst>
        </pc:spChg>
      </pc:sldChg>
      <pc:sldChg chg="modSp mod">
        <pc:chgData name="Stewart Gale" userId="3647ddd2-6040-41ae-a96d-232c23482af8" providerId="ADAL" clId="{E60F5A53-906E-4373-97B4-4C765A344C58}" dt="2022-08-31T17:43:26.636" v="1" actId="20577"/>
        <pc:sldMkLst>
          <pc:docMk/>
          <pc:sldMk cId="1747841891" sldId="509"/>
        </pc:sldMkLst>
        <pc:spChg chg="mod">
          <ac:chgData name="Stewart Gale" userId="3647ddd2-6040-41ae-a96d-232c23482af8" providerId="ADAL" clId="{E60F5A53-906E-4373-97B4-4C765A344C58}" dt="2022-08-31T17:43:26.636" v="1" actId="20577"/>
          <ac:spMkLst>
            <pc:docMk/>
            <pc:sldMk cId="1747841891" sldId="509"/>
            <ac:spMk id="5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E60F5A53-906E-4373-97B4-4C765A344C58}" dt="2022-08-31T17:51:48.025" v="149"/>
        <pc:sldMkLst>
          <pc:docMk/>
          <pc:sldMk cId="1769140056" sldId="511"/>
        </pc:sldMkLst>
        <pc:spChg chg="mod">
          <ac:chgData name="Stewart Gale" userId="3647ddd2-6040-41ae-a96d-232c23482af8" providerId="ADAL" clId="{E60F5A53-906E-4373-97B4-4C765A344C58}" dt="2022-08-31T17:51:28.611" v="140" actId="1076"/>
          <ac:spMkLst>
            <pc:docMk/>
            <pc:sldMk cId="1769140056" sldId="511"/>
            <ac:spMk id="5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2-08-31T17:51:26.039" v="139" actId="1076"/>
          <ac:spMkLst>
            <pc:docMk/>
            <pc:sldMk cId="1769140056" sldId="511"/>
            <ac:spMk id="6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7:50:40.575" v="124" actId="478"/>
          <ac:spMkLst>
            <pc:docMk/>
            <pc:sldMk cId="1769140056" sldId="511"/>
            <ac:spMk id="7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7:50:40.575" v="124" actId="478"/>
          <ac:spMkLst>
            <pc:docMk/>
            <pc:sldMk cId="1769140056" sldId="511"/>
            <ac:spMk id="8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7:50:40.575" v="124" actId="478"/>
          <ac:spMkLst>
            <pc:docMk/>
            <pc:sldMk cId="1769140056" sldId="511"/>
            <ac:spMk id="9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7:50:17.050" v="114" actId="478"/>
          <ac:spMkLst>
            <pc:docMk/>
            <pc:sldMk cId="1769140056" sldId="511"/>
            <ac:spMk id="10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7:50:17.050" v="114" actId="478"/>
          <ac:spMkLst>
            <pc:docMk/>
            <pc:sldMk cId="1769140056" sldId="511"/>
            <ac:spMk id="11" creationId="{00000000-0000-0000-0000-000000000000}"/>
          </ac:spMkLst>
        </pc:spChg>
        <pc:spChg chg="add mod">
          <ac:chgData name="Stewart Gale" userId="3647ddd2-6040-41ae-a96d-232c23482af8" providerId="ADAL" clId="{E60F5A53-906E-4373-97B4-4C765A344C58}" dt="2022-08-31T17:51:46.290" v="148" actId="1076"/>
          <ac:spMkLst>
            <pc:docMk/>
            <pc:sldMk cId="1769140056" sldId="511"/>
            <ac:spMk id="14" creationId="{E34BE5EA-1D6B-1F64-7046-4E05BEFEE645}"/>
          </ac:spMkLst>
        </pc:spChg>
        <pc:cxnChg chg="del">
          <ac:chgData name="Stewart Gale" userId="3647ddd2-6040-41ae-a96d-232c23482af8" providerId="ADAL" clId="{E60F5A53-906E-4373-97B4-4C765A344C58}" dt="2022-08-31T17:50:22.890" v="115" actId="478"/>
          <ac:cxnSpMkLst>
            <pc:docMk/>
            <pc:sldMk cId="1769140056" sldId="511"/>
            <ac:cxnSpMk id="13" creationId="{00000000-0000-0000-0000-000000000000}"/>
          </ac:cxnSpMkLst>
        </pc:cxnChg>
      </pc:sldChg>
      <pc:sldChg chg="modSp add mod modAnim">
        <pc:chgData name="Stewart Gale" userId="3647ddd2-6040-41ae-a96d-232c23482af8" providerId="ADAL" clId="{E60F5A53-906E-4373-97B4-4C765A344C58}" dt="2022-08-31T17:46:47.248" v="81"/>
        <pc:sldMkLst>
          <pc:docMk/>
          <pc:sldMk cId="899016975" sldId="512"/>
        </pc:sldMkLst>
        <pc:spChg chg="mod">
          <ac:chgData name="Stewart Gale" userId="3647ddd2-6040-41ae-a96d-232c23482af8" providerId="ADAL" clId="{E60F5A53-906E-4373-97B4-4C765A344C58}" dt="2022-08-31T17:45:50.721" v="66" actId="113"/>
          <ac:spMkLst>
            <pc:docMk/>
            <pc:sldMk cId="899016975" sldId="512"/>
            <ac:spMk id="7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2-08-31T17:46:35.573" v="79" actId="1076"/>
          <ac:spMkLst>
            <pc:docMk/>
            <pc:sldMk cId="899016975" sldId="512"/>
            <ac:spMk id="9" creationId="{39656C11-84C1-A33A-CE8E-D63176956B82}"/>
          </ac:spMkLst>
        </pc:spChg>
      </pc:sldChg>
      <pc:sldChg chg="add del">
        <pc:chgData name="Stewart Gale" userId="3647ddd2-6040-41ae-a96d-232c23482af8" providerId="ADAL" clId="{E60F5A53-906E-4373-97B4-4C765A344C58}" dt="2022-08-31T17:53:17.750" v="173" actId="47"/>
        <pc:sldMkLst>
          <pc:docMk/>
          <pc:sldMk cId="3585159202" sldId="513"/>
        </pc:sldMkLst>
      </pc:sldChg>
      <pc:sldChg chg="modSp add">
        <pc:chgData name="Stewart Gale" userId="3647ddd2-6040-41ae-a96d-232c23482af8" providerId="ADAL" clId="{E60F5A53-906E-4373-97B4-4C765A344C58}" dt="2022-08-31T17:52:01.770" v="156" actId="20577"/>
        <pc:sldMkLst>
          <pc:docMk/>
          <pc:sldMk cId="1458602440" sldId="514"/>
        </pc:sldMkLst>
        <pc:spChg chg="mod">
          <ac:chgData name="Stewart Gale" userId="3647ddd2-6040-41ae-a96d-232c23482af8" providerId="ADAL" clId="{E60F5A53-906E-4373-97B4-4C765A344C58}" dt="2022-08-31T17:51:58.289" v="152" actId="20577"/>
          <ac:spMkLst>
            <pc:docMk/>
            <pc:sldMk cId="1458602440" sldId="514"/>
            <ac:spMk id="6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2-08-31T17:52:01.770" v="156" actId="20577"/>
          <ac:spMkLst>
            <pc:docMk/>
            <pc:sldMk cId="1458602440" sldId="514"/>
            <ac:spMk id="14" creationId="{E34BE5EA-1D6B-1F64-7046-4E05BEFEE645}"/>
          </ac:spMkLst>
        </pc:spChg>
      </pc:sldChg>
      <pc:sldChg chg="modSp add">
        <pc:chgData name="Stewart Gale" userId="3647ddd2-6040-41ae-a96d-232c23482af8" providerId="ADAL" clId="{E60F5A53-906E-4373-97B4-4C765A344C58}" dt="2022-08-31T17:52:31.970" v="164" actId="20577"/>
        <pc:sldMkLst>
          <pc:docMk/>
          <pc:sldMk cId="2523205600" sldId="515"/>
        </pc:sldMkLst>
        <pc:spChg chg="mod">
          <ac:chgData name="Stewart Gale" userId="3647ddd2-6040-41ae-a96d-232c23482af8" providerId="ADAL" clId="{E60F5A53-906E-4373-97B4-4C765A344C58}" dt="2022-08-31T17:52:29.237" v="160" actId="20577"/>
          <ac:spMkLst>
            <pc:docMk/>
            <pc:sldMk cId="2523205600" sldId="515"/>
            <ac:spMk id="6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2-08-31T17:52:31.970" v="164" actId="20577"/>
          <ac:spMkLst>
            <pc:docMk/>
            <pc:sldMk cId="2523205600" sldId="515"/>
            <ac:spMk id="14" creationId="{E34BE5EA-1D6B-1F64-7046-4E05BEFEE645}"/>
          </ac:spMkLst>
        </pc:spChg>
      </pc:sldChg>
      <pc:sldChg chg="modSp add mod">
        <pc:chgData name="Stewart Gale" userId="3647ddd2-6040-41ae-a96d-232c23482af8" providerId="ADAL" clId="{E60F5A53-906E-4373-97B4-4C765A344C58}" dt="2022-08-31T17:53:43.392" v="177" actId="20577"/>
        <pc:sldMkLst>
          <pc:docMk/>
          <pc:sldMk cId="1916314903" sldId="516"/>
        </pc:sldMkLst>
        <pc:spChg chg="mod">
          <ac:chgData name="Stewart Gale" userId="3647ddd2-6040-41ae-a96d-232c23482af8" providerId="ADAL" clId="{E60F5A53-906E-4373-97B4-4C765A344C58}" dt="2022-08-31T17:52:45.805" v="170" actId="14100"/>
          <ac:spMkLst>
            <pc:docMk/>
            <pc:sldMk cId="1916314903" sldId="516"/>
            <ac:spMk id="6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2-08-31T17:53:43.392" v="177" actId="20577"/>
          <ac:spMkLst>
            <pc:docMk/>
            <pc:sldMk cId="1916314903" sldId="516"/>
            <ac:spMk id="14" creationId="{E34BE5EA-1D6B-1F64-7046-4E05BEFEE645}"/>
          </ac:spMkLst>
        </pc:spChg>
      </pc:sldChg>
      <pc:sldChg chg="delSp modSp add del mod delAnim modAnim">
        <pc:chgData name="Stewart Gale" userId="3647ddd2-6040-41ae-a96d-232c23482af8" providerId="ADAL" clId="{E60F5A53-906E-4373-97B4-4C765A344C58}" dt="2022-08-31T18:01:44.356" v="341" actId="47"/>
        <pc:sldMkLst>
          <pc:docMk/>
          <pc:sldMk cId="1466694608" sldId="517"/>
        </pc:sldMkLst>
        <pc:spChg chg="del">
          <ac:chgData name="Stewart Gale" userId="3647ddd2-6040-41ae-a96d-232c23482af8" providerId="ADAL" clId="{E60F5A53-906E-4373-97B4-4C765A344C58}" dt="2022-08-31T17:59:39.650" v="301" actId="478"/>
          <ac:spMkLst>
            <pc:docMk/>
            <pc:sldMk cId="1466694608" sldId="517"/>
            <ac:spMk id="8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2-08-31T17:59:42.947" v="303" actId="6549"/>
          <ac:spMkLst>
            <pc:docMk/>
            <pc:sldMk cId="1466694608" sldId="517"/>
            <ac:spMk id="10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7:59:39.650" v="301" actId="478"/>
          <ac:spMkLst>
            <pc:docMk/>
            <pc:sldMk cId="1466694608" sldId="517"/>
            <ac:spMk id="18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7:59:39.650" v="301" actId="478"/>
          <ac:spMkLst>
            <pc:docMk/>
            <pc:sldMk cId="1466694608" sldId="517"/>
            <ac:spMk id="19" creationId="{00000000-0000-0000-0000-000000000000}"/>
          </ac:spMkLst>
        </pc:spChg>
        <pc:spChg chg="del mod">
          <ac:chgData name="Stewart Gale" userId="3647ddd2-6040-41ae-a96d-232c23482af8" providerId="ADAL" clId="{E60F5A53-906E-4373-97B4-4C765A344C58}" dt="2022-08-31T18:00:43.616" v="314"/>
          <ac:spMkLst>
            <pc:docMk/>
            <pc:sldMk cId="1466694608" sldId="517"/>
            <ac:spMk id="20" creationId="{00000000-0000-0000-0000-000000000000}"/>
          </ac:spMkLst>
        </pc:spChg>
      </pc:sldChg>
      <pc:sldChg chg="delSp modSp add del mod delAnim">
        <pc:chgData name="Stewart Gale" userId="3647ddd2-6040-41ae-a96d-232c23482af8" providerId="ADAL" clId="{E60F5A53-906E-4373-97B4-4C765A344C58}" dt="2022-08-31T17:57:37.573" v="260" actId="47"/>
        <pc:sldMkLst>
          <pc:docMk/>
          <pc:sldMk cId="4060561303" sldId="518"/>
        </pc:sldMkLst>
        <pc:spChg chg="del">
          <ac:chgData name="Stewart Gale" userId="3647ddd2-6040-41ae-a96d-232c23482af8" providerId="ADAL" clId="{E60F5A53-906E-4373-97B4-4C765A344C58}" dt="2022-08-31T17:55:16.953" v="230" actId="478"/>
          <ac:spMkLst>
            <pc:docMk/>
            <pc:sldMk cId="4060561303" sldId="518"/>
            <ac:spMk id="8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2-08-31T17:55:20.520" v="233" actId="20577"/>
          <ac:spMkLst>
            <pc:docMk/>
            <pc:sldMk cId="4060561303" sldId="518"/>
            <ac:spMk id="10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7:55:16.953" v="230" actId="478"/>
          <ac:spMkLst>
            <pc:docMk/>
            <pc:sldMk cId="4060561303" sldId="518"/>
            <ac:spMk id="19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7:55:16.953" v="230" actId="478"/>
          <ac:spMkLst>
            <pc:docMk/>
            <pc:sldMk cId="4060561303" sldId="518"/>
            <ac:spMk id="20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7:55:16.953" v="230" actId="478"/>
          <ac:spMkLst>
            <pc:docMk/>
            <pc:sldMk cId="4060561303" sldId="518"/>
            <ac:spMk id="21" creationId="{00000000-0000-0000-0000-000000000000}"/>
          </ac:spMkLst>
        </pc:spChg>
      </pc:sldChg>
      <pc:sldChg chg="delSp modSp add del mod delAnim">
        <pc:chgData name="Stewart Gale" userId="3647ddd2-6040-41ae-a96d-232c23482af8" providerId="ADAL" clId="{E60F5A53-906E-4373-97B4-4C765A344C58}" dt="2022-08-31T17:59:34.255" v="300" actId="47"/>
        <pc:sldMkLst>
          <pc:docMk/>
          <pc:sldMk cId="549063964" sldId="519"/>
        </pc:sldMkLst>
        <pc:spChg chg="del">
          <ac:chgData name="Stewart Gale" userId="3647ddd2-6040-41ae-a96d-232c23482af8" providerId="ADAL" clId="{E60F5A53-906E-4373-97B4-4C765A344C58}" dt="2022-08-31T17:57:48.032" v="261" actId="478"/>
          <ac:spMkLst>
            <pc:docMk/>
            <pc:sldMk cId="549063964" sldId="519"/>
            <ac:spMk id="8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2-08-31T17:57:53" v="263" actId="20577"/>
          <ac:spMkLst>
            <pc:docMk/>
            <pc:sldMk cId="549063964" sldId="519"/>
            <ac:spMk id="10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7:57:48.032" v="261" actId="478"/>
          <ac:spMkLst>
            <pc:docMk/>
            <pc:sldMk cId="549063964" sldId="519"/>
            <ac:spMk id="18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7:57:48.032" v="261" actId="478"/>
          <ac:spMkLst>
            <pc:docMk/>
            <pc:sldMk cId="549063964" sldId="519"/>
            <ac:spMk id="20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7:57:48.032" v="261" actId="478"/>
          <ac:spMkLst>
            <pc:docMk/>
            <pc:sldMk cId="549063964" sldId="519"/>
            <ac:spMk id="21" creationId="{00000000-0000-0000-0000-000000000000}"/>
          </ac:spMkLst>
        </pc:spChg>
      </pc:sldChg>
      <pc:sldChg chg="add del">
        <pc:chgData name="Stewart Gale" userId="3647ddd2-6040-41ae-a96d-232c23482af8" providerId="ADAL" clId="{E60F5A53-906E-4373-97B4-4C765A344C58}" dt="2022-08-31T18:03:13.731" v="366" actId="47"/>
        <pc:sldMkLst>
          <pc:docMk/>
          <pc:sldMk cId="3224166222" sldId="520"/>
        </pc:sldMkLst>
      </pc:sldChg>
      <pc:sldChg chg="addSp delSp modSp add mod delAnim modAnim">
        <pc:chgData name="Stewart Gale" userId="3647ddd2-6040-41ae-a96d-232c23482af8" providerId="ADAL" clId="{E60F5A53-906E-4373-97B4-4C765A344C58}" dt="2022-08-31T17:56:02.476" v="254" actId="403"/>
        <pc:sldMkLst>
          <pc:docMk/>
          <pc:sldMk cId="4268612809" sldId="521"/>
        </pc:sldMkLst>
        <pc:spChg chg="add mod">
          <ac:chgData name="Stewart Gale" userId="3647ddd2-6040-41ae-a96d-232c23482af8" providerId="ADAL" clId="{E60F5A53-906E-4373-97B4-4C765A344C58}" dt="2022-08-31T17:56:02.476" v="254" actId="403"/>
          <ac:spMkLst>
            <pc:docMk/>
            <pc:sldMk cId="4268612809" sldId="521"/>
            <ac:spMk id="5" creationId="{34DBF4C3-EF33-68EB-48D2-A654046FC6D2}"/>
          </ac:spMkLst>
        </pc:spChg>
        <pc:spChg chg="del mod">
          <ac:chgData name="Stewart Gale" userId="3647ddd2-6040-41ae-a96d-232c23482af8" providerId="ADAL" clId="{E60F5A53-906E-4373-97B4-4C765A344C58}" dt="2022-08-31T17:55:40.002" v="238" actId="478"/>
          <ac:spMkLst>
            <pc:docMk/>
            <pc:sldMk cId="4268612809" sldId="521"/>
            <ac:spMk id="8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2-08-31T17:55:36.514" v="236" actId="20577"/>
          <ac:spMkLst>
            <pc:docMk/>
            <pc:sldMk cId="4268612809" sldId="521"/>
            <ac:spMk id="10" creationId="{00000000-0000-0000-0000-000000000000}"/>
          </ac:spMkLst>
        </pc:spChg>
      </pc:sldChg>
      <pc:sldChg chg="addSp modSp add mod modAnim">
        <pc:chgData name="Stewart Gale" userId="3647ddd2-6040-41ae-a96d-232c23482af8" providerId="ADAL" clId="{E60F5A53-906E-4373-97B4-4C765A344C58}" dt="2022-08-31T17:59:26.791" v="299" actId="1076"/>
        <pc:sldMkLst>
          <pc:docMk/>
          <pc:sldMk cId="4032718030" sldId="522"/>
        </pc:sldMkLst>
        <pc:spChg chg="mod">
          <ac:chgData name="Stewart Gale" userId="3647ddd2-6040-41ae-a96d-232c23482af8" providerId="ADAL" clId="{E60F5A53-906E-4373-97B4-4C765A344C58}" dt="2022-08-31T17:59:07.855" v="297" actId="1076"/>
          <ac:spMkLst>
            <pc:docMk/>
            <pc:sldMk cId="4032718030" sldId="522"/>
            <ac:spMk id="5" creationId="{34DBF4C3-EF33-68EB-48D2-A654046FC6D2}"/>
          </ac:spMkLst>
        </pc:spChg>
        <pc:spChg chg="add mod">
          <ac:chgData name="Stewart Gale" userId="3647ddd2-6040-41ae-a96d-232c23482af8" providerId="ADAL" clId="{E60F5A53-906E-4373-97B4-4C765A344C58}" dt="2022-08-31T17:59:26.791" v="299" actId="1076"/>
          <ac:spMkLst>
            <pc:docMk/>
            <pc:sldMk cId="4032718030" sldId="522"/>
            <ac:spMk id="6" creationId="{0A1442E6-A16A-4FE5-4F24-AA3B4BB9F895}"/>
          </ac:spMkLst>
        </pc:spChg>
        <pc:spChg chg="mod">
          <ac:chgData name="Stewart Gale" userId="3647ddd2-6040-41ae-a96d-232c23482af8" providerId="ADAL" clId="{E60F5A53-906E-4373-97B4-4C765A344C58}" dt="2022-08-31T17:59:13.751" v="298" actId="113"/>
          <ac:spMkLst>
            <pc:docMk/>
            <pc:sldMk cId="4032718030" sldId="522"/>
            <ac:spMk id="10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E60F5A53-906E-4373-97B4-4C765A344C58}" dt="2022-09-01T04:49:56.300" v="701" actId="404"/>
        <pc:sldMkLst>
          <pc:docMk/>
          <pc:sldMk cId="1015127666" sldId="523"/>
        </pc:sldMkLst>
        <pc:spChg chg="mod">
          <ac:chgData name="Stewart Gale" userId="3647ddd2-6040-41ae-a96d-232c23482af8" providerId="ADAL" clId="{E60F5A53-906E-4373-97B4-4C765A344C58}" dt="2022-08-31T18:02:59.451" v="363" actId="1076"/>
          <ac:spMkLst>
            <pc:docMk/>
            <pc:sldMk cId="1015127666" sldId="523"/>
            <ac:spMk id="5" creationId="{34DBF4C3-EF33-68EB-48D2-A654046FC6D2}"/>
          </ac:spMkLst>
        </pc:spChg>
        <pc:spChg chg="del mod">
          <ac:chgData name="Stewart Gale" userId="3647ddd2-6040-41ae-a96d-232c23482af8" providerId="ADAL" clId="{E60F5A53-906E-4373-97B4-4C765A344C58}" dt="2022-08-31T18:02:03.714" v="342" actId="478"/>
          <ac:spMkLst>
            <pc:docMk/>
            <pc:sldMk cId="1015127666" sldId="523"/>
            <ac:spMk id="6" creationId="{0A1442E6-A16A-4FE5-4F24-AA3B4BB9F895}"/>
          </ac:spMkLst>
        </pc:spChg>
        <pc:spChg chg="add mod">
          <ac:chgData name="Stewart Gale" userId="3647ddd2-6040-41ae-a96d-232c23482af8" providerId="ADAL" clId="{E60F5A53-906E-4373-97B4-4C765A344C58}" dt="2022-08-31T18:02:56.093" v="362" actId="1076"/>
          <ac:spMkLst>
            <pc:docMk/>
            <pc:sldMk cId="1015127666" sldId="523"/>
            <ac:spMk id="8" creationId="{D5E53A53-FB7B-F9DD-577A-65247C1DEDD3}"/>
          </ac:spMkLst>
        </pc:spChg>
        <pc:spChg chg="mod">
          <ac:chgData name="Stewart Gale" userId="3647ddd2-6040-41ae-a96d-232c23482af8" providerId="ADAL" clId="{E60F5A53-906E-4373-97B4-4C765A344C58}" dt="2022-09-01T04:49:56.300" v="701" actId="404"/>
          <ac:spMkLst>
            <pc:docMk/>
            <pc:sldMk cId="1015127666" sldId="523"/>
            <ac:spMk id="10" creationId="{00000000-0000-0000-0000-000000000000}"/>
          </ac:spMkLst>
        </pc:spChg>
        <pc:spChg chg="add mod">
          <ac:chgData name="Stewart Gale" userId="3647ddd2-6040-41ae-a96d-232c23482af8" providerId="ADAL" clId="{E60F5A53-906E-4373-97B4-4C765A344C58}" dt="2022-08-31T18:02:53.564" v="361" actId="1076"/>
          <ac:spMkLst>
            <pc:docMk/>
            <pc:sldMk cId="1015127666" sldId="523"/>
            <ac:spMk id="11" creationId="{CBA5AEEF-9BF8-2132-66E1-1E4A35D6538F}"/>
          </ac:spMkLst>
        </pc:spChg>
      </pc:sldChg>
      <pc:sldChg chg="delSp add del mod">
        <pc:chgData name="Stewart Gale" userId="3647ddd2-6040-41ae-a96d-232c23482af8" providerId="ADAL" clId="{E60F5A53-906E-4373-97B4-4C765A344C58}" dt="2022-08-31T18:13:29.872" v="635" actId="47"/>
        <pc:sldMkLst>
          <pc:docMk/>
          <pc:sldMk cId="2064476240" sldId="524"/>
        </pc:sldMkLst>
        <pc:spChg chg="del">
          <ac:chgData name="Stewart Gale" userId="3647ddd2-6040-41ae-a96d-232c23482af8" providerId="ADAL" clId="{E60F5A53-906E-4373-97B4-4C765A344C58}" dt="2022-08-31T18:05:17.092" v="449" actId="478"/>
          <ac:spMkLst>
            <pc:docMk/>
            <pc:sldMk cId="2064476240" sldId="524"/>
            <ac:spMk id="2" creationId="{00000000-0000-0000-0000-000000000000}"/>
          </ac:spMkLst>
        </pc:spChg>
      </pc:sldChg>
      <pc:sldChg chg="add del">
        <pc:chgData name="Stewart Gale" userId="3647ddd2-6040-41ae-a96d-232c23482af8" providerId="ADAL" clId="{E60F5A53-906E-4373-97B4-4C765A344C58}" dt="2022-08-31T18:13:11.560" v="632" actId="47"/>
        <pc:sldMkLst>
          <pc:docMk/>
          <pc:sldMk cId="1311625745" sldId="525"/>
        </pc:sldMkLst>
      </pc:sldChg>
      <pc:sldChg chg="add del">
        <pc:chgData name="Stewart Gale" userId="3647ddd2-6040-41ae-a96d-232c23482af8" providerId="ADAL" clId="{E60F5A53-906E-4373-97B4-4C765A344C58}" dt="2022-08-31T18:05:41.315" v="453"/>
        <pc:sldMkLst>
          <pc:docMk/>
          <pc:sldMk cId="1646354651" sldId="525"/>
        </pc:sldMkLst>
      </pc:sldChg>
      <pc:sldChg chg="add del">
        <pc:chgData name="Stewart Gale" userId="3647ddd2-6040-41ae-a96d-232c23482af8" providerId="ADAL" clId="{E60F5A53-906E-4373-97B4-4C765A344C58}" dt="2022-08-31T18:13:13.373" v="633" actId="47"/>
        <pc:sldMkLst>
          <pc:docMk/>
          <pc:sldMk cId="1283382542" sldId="526"/>
        </pc:sldMkLst>
      </pc:sldChg>
      <pc:sldChg chg="add del">
        <pc:chgData name="Stewart Gale" userId="3647ddd2-6040-41ae-a96d-232c23482af8" providerId="ADAL" clId="{E60F5A53-906E-4373-97B4-4C765A344C58}" dt="2022-08-31T18:13:14.071" v="634" actId="47"/>
        <pc:sldMkLst>
          <pc:docMk/>
          <pc:sldMk cId="1757068707" sldId="527"/>
        </pc:sldMkLst>
      </pc:sldChg>
      <pc:sldChg chg="addSp modSp add mod modAnim">
        <pc:chgData name="Stewart Gale" userId="3647ddd2-6040-41ae-a96d-232c23482af8" providerId="ADAL" clId="{E60F5A53-906E-4373-97B4-4C765A344C58}" dt="2023-08-31T06:57:17.176" v="762" actId="1076"/>
        <pc:sldMkLst>
          <pc:docMk/>
          <pc:sldMk cId="1152857058" sldId="528"/>
        </pc:sldMkLst>
        <pc:spChg chg="mod">
          <ac:chgData name="Stewart Gale" userId="3647ddd2-6040-41ae-a96d-232c23482af8" providerId="ADAL" clId="{E60F5A53-906E-4373-97B4-4C765A344C58}" dt="2023-08-31T06:56:58.368" v="757" actId="1076"/>
          <ac:spMkLst>
            <pc:docMk/>
            <pc:sldMk cId="1152857058" sldId="528"/>
            <ac:spMk id="2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3-08-31T06:57:17.176" v="762" actId="1076"/>
          <ac:spMkLst>
            <pc:docMk/>
            <pc:sldMk cId="1152857058" sldId="528"/>
            <ac:spMk id="3" creationId="{BE94A2DC-B242-54E9-2AD9-3FF536FDC9E7}"/>
          </ac:spMkLst>
        </pc:spChg>
        <pc:spChg chg="add mod">
          <ac:chgData name="Stewart Gale" userId="3647ddd2-6040-41ae-a96d-232c23482af8" providerId="ADAL" clId="{E60F5A53-906E-4373-97B4-4C765A344C58}" dt="2023-08-31T06:56:58.368" v="757" actId="1076"/>
          <ac:spMkLst>
            <pc:docMk/>
            <pc:sldMk cId="1152857058" sldId="528"/>
            <ac:spMk id="4" creationId="{8505483A-F651-1FA2-9C04-3CC07E987AE6}"/>
          </ac:spMkLst>
        </pc:spChg>
        <pc:spChg chg="mod">
          <ac:chgData name="Stewart Gale" userId="3647ddd2-6040-41ae-a96d-232c23482af8" providerId="ADAL" clId="{E60F5A53-906E-4373-97B4-4C765A344C58}" dt="2022-08-31T18:10:58.647" v="624" actId="20577"/>
          <ac:spMkLst>
            <pc:docMk/>
            <pc:sldMk cId="1152857058" sldId="528"/>
            <ac:spMk id="5" creationId="{00000000-0000-0000-0000-000000000000}"/>
          </ac:spMkLst>
        </pc:spChg>
        <pc:spChg chg="mod">
          <ac:chgData name="Stewart Gale" userId="3647ddd2-6040-41ae-a96d-232c23482af8" providerId="ADAL" clId="{E60F5A53-906E-4373-97B4-4C765A344C58}" dt="2023-08-31T06:56:58.368" v="757" actId="1076"/>
          <ac:spMkLst>
            <pc:docMk/>
            <pc:sldMk cId="1152857058" sldId="528"/>
            <ac:spMk id="9" creationId="{B16EC088-58F7-C598-4F1B-A4DF7D7CD974}"/>
          </ac:spMkLst>
        </pc:spChg>
        <pc:spChg chg="mod">
          <ac:chgData name="Stewart Gale" userId="3647ddd2-6040-41ae-a96d-232c23482af8" providerId="ADAL" clId="{E60F5A53-906E-4373-97B4-4C765A344C58}" dt="2023-08-31T06:56:58.368" v="757" actId="1076"/>
          <ac:spMkLst>
            <pc:docMk/>
            <pc:sldMk cId="1152857058" sldId="528"/>
            <ac:spMk id="12" creationId="{5765FA36-4254-1CA8-E4CF-5FBBEF1CD381}"/>
          </ac:spMkLst>
        </pc:spChg>
        <pc:spChg chg="mod">
          <ac:chgData name="Stewart Gale" userId="3647ddd2-6040-41ae-a96d-232c23482af8" providerId="ADAL" clId="{E60F5A53-906E-4373-97B4-4C765A344C58}" dt="2023-08-31T06:56:58.368" v="757" actId="1076"/>
          <ac:spMkLst>
            <pc:docMk/>
            <pc:sldMk cId="1152857058" sldId="528"/>
            <ac:spMk id="13" creationId="{ABFFEB35-9D24-7B48-B250-5FDE264B6954}"/>
          </ac:spMkLst>
        </pc:spChg>
      </pc:sldChg>
      <pc:sldChg chg="addSp delSp modSp add mod ord delAnim modAnim">
        <pc:chgData name="Stewart Gale" userId="3647ddd2-6040-41ae-a96d-232c23482af8" providerId="ADAL" clId="{E60F5A53-906E-4373-97B4-4C765A344C58}" dt="2022-09-01T07:21:23.514" v="730" actId="20577"/>
        <pc:sldMkLst>
          <pc:docMk/>
          <pc:sldMk cId="1983376619" sldId="529"/>
        </pc:sldMkLst>
        <pc:spChg chg="del">
          <ac:chgData name="Stewart Gale" userId="3647ddd2-6040-41ae-a96d-232c23482af8" providerId="ADAL" clId="{E60F5A53-906E-4373-97B4-4C765A344C58}" dt="2022-08-31T18:14:19.939" v="648" actId="478"/>
          <ac:spMkLst>
            <pc:docMk/>
            <pc:sldMk cId="1983376619" sldId="529"/>
            <ac:spMk id="2" creationId="{00000000-0000-0000-0000-000000000000}"/>
          </ac:spMkLst>
        </pc:spChg>
        <pc:spChg chg="add mod">
          <ac:chgData name="Stewart Gale" userId="3647ddd2-6040-41ae-a96d-232c23482af8" providerId="ADAL" clId="{E60F5A53-906E-4373-97B4-4C765A344C58}" dt="2022-08-31T18:14:56.461" v="663" actId="1076"/>
          <ac:spMkLst>
            <pc:docMk/>
            <pc:sldMk cId="1983376619" sldId="529"/>
            <ac:spMk id="3" creationId="{685B28E7-26E0-5D22-B2F4-3294E9098935}"/>
          </ac:spMkLst>
        </pc:spChg>
        <pc:spChg chg="add mod">
          <ac:chgData name="Stewart Gale" userId="3647ddd2-6040-41ae-a96d-232c23482af8" providerId="ADAL" clId="{E60F5A53-906E-4373-97B4-4C765A344C58}" dt="2022-08-31T18:14:47.182" v="661" actId="404"/>
          <ac:spMkLst>
            <pc:docMk/>
            <pc:sldMk cId="1983376619" sldId="529"/>
            <ac:spMk id="4" creationId="{9A225DAD-ACD0-CEB1-AA25-1065054D79F1}"/>
          </ac:spMkLst>
        </pc:spChg>
        <pc:spChg chg="mod">
          <ac:chgData name="Stewart Gale" userId="3647ddd2-6040-41ae-a96d-232c23482af8" providerId="ADAL" clId="{E60F5A53-906E-4373-97B4-4C765A344C58}" dt="2022-09-01T07:21:23.514" v="730" actId="20577"/>
          <ac:spMkLst>
            <pc:docMk/>
            <pc:sldMk cId="1983376619" sldId="529"/>
            <ac:spMk id="5" creationId="{00000000-0000-0000-0000-000000000000}"/>
          </ac:spMkLst>
        </pc:spChg>
        <pc:spChg chg="del">
          <ac:chgData name="Stewart Gale" userId="3647ddd2-6040-41ae-a96d-232c23482af8" providerId="ADAL" clId="{E60F5A53-906E-4373-97B4-4C765A344C58}" dt="2022-08-31T18:14:19.939" v="648" actId="478"/>
          <ac:spMkLst>
            <pc:docMk/>
            <pc:sldMk cId="1983376619" sldId="529"/>
            <ac:spMk id="9" creationId="{B16EC088-58F7-C598-4F1B-A4DF7D7CD974}"/>
          </ac:spMkLst>
        </pc:spChg>
        <pc:spChg chg="add mod">
          <ac:chgData name="Stewart Gale" userId="3647ddd2-6040-41ae-a96d-232c23482af8" providerId="ADAL" clId="{E60F5A53-906E-4373-97B4-4C765A344C58}" dt="2022-08-31T18:15:02.536" v="665" actId="1076"/>
          <ac:spMkLst>
            <pc:docMk/>
            <pc:sldMk cId="1983376619" sldId="529"/>
            <ac:spMk id="10" creationId="{E5772A97-3817-AB4F-A723-FB0C10509BE7}"/>
          </ac:spMkLst>
        </pc:spChg>
        <pc:spChg chg="del">
          <ac:chgData name="Stewart Gale" userId="3647ddd2-6040-41ae-a96d-232c23482af8" providerId="ADAL" clId="{E60F5A53-906E-4373-97B4-4C765A344C58}" dt="2022-08-31T18:14:19.939" v="648" actId="478"/>
          <ac:spMkLst>
            <pc:docMk/>
            <pc:sldMk cId="1983376619" sldId="529"/>
            <ac:spMk id="12" creationId="{5765FA36-4254-1CA8-E4CF-5FBBEF1CD381}"/>
          </ac:spMkLst>
        </pc:spChg>
        <pc:spChg chg="del">
          <ac:chgData name="Stewart Gale" userId="3647ddd2-6040-41ae-a96d-232c23482af8" providerId="ADAL" clId="{E60F5A53-906E-4373-97B4-4C765A344C58}" dt="2022-08-31T18:14:22.633" v="649" actId="478"/>
          <ac:spMkLst>
            <pc:docMk/>
            <pc:sldMk cId="1983376619" sldId="529"/>
            <ac:spMk id="13" creationId="{ABFFEB35-9D24-7B48-B250-5FDE264B6954}"/>
          </ac:spMkLst>
        </pc:spChg>
      </pc:sldChg>
      <pc:sldChg chg="addSp delSp modSp add mod delAnim modAnim">
        <pc:chgData name="Stewart Gale" userId="3647ddd2-6040-41ae-a96d-232c23482af8" providerId="ADAL" clId="{E60F5A53-906E-4373-97B4-4C765A344C58}" dt="2022-09-01T07:21:32.253" v="732" actId="20577"/>
        <pc:sldMkLst>
          <pc:docMk/>
          <pc:sldMk cId="2214954093" sldId="530"/>
        </pc:sldMkLst>
        <pc:spChg chg="add mod">
          <ac:chgData name="Stewart Gale" userId="3647ddd2-6040-41ae-a96d-232c23482af8" providerId="ADAL" clId="{E60F5A53-906E-4373-97B4-4C765A344C58}" dt="2022-08-31T18:16:09.155" v="676" actId="14100"/>
          <ac:spMkLst>
            <pc:docMk/>
            <pc:sldMk cId="2214954093" sldId="530"/>
            <ac:spMk id="2" creationId="{4D4B62E8-FB03-F6E2-E820-6E6A8C28B42A}"/>
          </ac:spMkLst>
        </pc:spChg>
        <pc:spChg chg="del">
          <ac:chgData name="Stewart Gale" userId="3647ddd2-6040-41ae-a96d-232c23482af8" providerId="ADAL" clId="{E60F5A53-906E-4373-97B4-4C765A344C58}" dt="2022-08-31T18:15:59.118" v="671" actId="478"/>
          <ac:spMkLst>
            <pc:docMk/>
            <pc:sldMk cId="2214954093" sldId="530"/>
            <ac:spMk id="3" creationId="{685B28E7-26E0-5D22-B2F4-3294E9098935}"/>
          </ac:spMkLst>
        </pc:spChg>
        <pc:spChg chg="del">
          <ac:chgData name="Stewart Gale" userId="3647ddd2-6040-41ae-a96d-232c23482af8" providerId="ADAL" clId="{E60F5A53-906E-4373-97B4-4C765A344C58}" dt="2022-08-31T18:15:59.118" v="671" actId="478"/>
          <ac:spMkLst>
            <pc:docMk/>
            <pc:sldMk cId="2214954093" sldId="530"/>
            <ac:spMk id="4" creationId="{9A225DAD-ACD0-CEB1-AA25-1065054D79F1}"/>
          </ac:spMkLst>
        </pc:spChg>
        <pc:spChg chg="mod">
          <ac:chgData name="Stewart Gale" userId="3647ddd2-6040-41ae-a96d-232c23482af8" providerId="ADAL" clId="{E60F5A53-906E-4373-97B4-4C765A344C58}" dt="2022-09-01T07:21:32.253" v="732" actId="20577"/>
          <ac:spMkLst>
            <pc:docMk/>
            <pc:sldMk cId="2214954093" sldId="530"/>
            <ac:spMk id="5" creationId="{00000000-0000-0000-0000-000000000000}"/>
          </ac:spMkLst>
        </pc:spChg>
        <pc:spChg chg="add mod">
          <ac:chgData name="Stewart Gale" userId="3647ddd2-6040-41ae-a96d-232c23482af8" providerId="ADAL" clId="{E60F5A53-906E-4373-97B4-4C765A344C58}" dt="2022-08-31T18:16:11.962" v="677" actId="1076"/>
          <ac:spMkLst>
            <pc:docMk/>
            <pc:sldMk cId="2214954093" sldId="530"/>
            <ac:spMk id="9" creationId="{AB0EB81D-AE8A-BDE0-550C-0C3C9CC21A22}"/>
          </ac:spMkLst>
        </pc:spChg>
        <pc:spChg chg="del">
          <ac:chgData name="Stewart Gale" userId="3647ddd2-6040-41ae-a96d-232c23482af8" providerId="ADAL" clId="{E60F5A53-906E-4373-97B4-4C765A344C58}" dt="2022-08-31T18:15:59.118" v="671" actId="478"/>
          <ac:spMkLst>
            <pc:docMk/>
            <pc:sldMk cId="2214954093" sldId="530"/>
            <ac:spMk id="10" creationId="{E5772A97-3817-AB4F-A723-FB0C10509BE7}"/>
          </ac:spMkLst>
        </pc:spChg>
        <pc:spChg chg="add mod">
          <ac:chgData name="Stewart Gale" userId="3647ddd2-6040-41ae-a96d-232c23482af8" providerId="ADAL" clId="{E60F5A53-906E-4373-97B4-4C765A344C58}" dt="2022-08-31T18:16:14.553" v="678" actId="1076"/>
          <ac:spMkLst>
            <pc:docMk/>
            <pc:sldMk cId="2214954093" sldId="530"/>
            <ac:spMk id="11" creationId="{AE928A29-8C79-BFC3-396D-7140B2D6841C}"/>
          </ac:spMkLst>
        </pc:spChg>
        <pc:spChg chg="add mod">
          <ac:chgData name="Stewart Gale" userId="3647ddd2-6040-41ae-a96d-232c23482af8" providerId="ADAL" clId="{E60F5A53-906E-4373-97B4-4C765A344C58}" dt="2022-08-31T18:16:17.146" v="679" actId="1076"/>
          <ac:spMkLst>
            <pc:docMk/>
            <pc:sldMk cId="2214954093" sldId="530"/>
            <ac:spMk id="12" creationId="{7597600E-F13D-449B-E9B4-D3890918D2AD}"/>
          </ac:spMkLst>
        </pc:spChg>
      </pc:sldChg>
      <pc:sldChg chg="modAnim">
        <pc:chgData name="Stewart Gale" userId="3647ddd2-6040-41ae-a96d-232c23482af8" providerId="ADAL" clId="{E60F5A53-906E-4373-97B4-4C765A344C58}" dt="2023-08-31T06:55:41.048" v="735"/>
        <pc:sldMkLst>
          <pc:docMk/>
          <pc:sldMk cId="2827554222" sldId="531"/>
        </pc:sldMkLst>
      </pc:sldChg>
      <pc:sldChg chg="modAnim">
        <pc:chgData name="Stewart Gale" userId="3647ddd2-6040-41ae-a96d-232c23482af8" providerId="ADAL" clId="{E60F5A53-906E-4373-97B4-4C765A344C58}" dt="2023-08-31T06:40:49.554" v="734"/>
        <pc:sldMkLst>
          <pc:docMk/>
          <pc:sldMk cId="1666054553" sldId="53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089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466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38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452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332656"/>
            <a:ext cx="1159328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0" b="1" dirty="0"/>
              <a:t>Algebraic Expressions </a:t>
            </a:r>
          </a:p>
          <a:p>
            <a:pPr algn="ctr"/>
            <a:r>
              <a:rPr lang="en-GB" sz="10000" dirty="0"/>
              <a:t>Surds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1</a:t>
            </a:r>
          </a:p>
          <a:p>
            <a:pPr algn="ctr"/>
            <a:r>
              <a:rPr lang="en-GB" sz="8800" dirty="0"/>
              <a:t>(Part 3 of 3)</a:t>
            </a:r>
          </a:p>
        </p:txBody>
      </p:sp>
    </p:spTree>
    <p:extLst>
      <p:ext uri="{BB962C8B-B14F-4D97-AF65-F5344CB8AC3E}">
        <p14:creationId xmlns:p14="http://schemas.microsoft.com/office/powerpoint/2010/main" val="1747841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63552" y="1864577"/>
                <a:ext cx="7704856" cy="1493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rad>
                      <m:r>
                        <a:rPr lang="en-GB" sz="8000" b="1" i="1">
                          <a:latin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en-GB" sz="8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rad>
                      <m:r>
                        <a:rPr lang="en-GB" sz="8000" b="1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8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en-GB" sz="8000" b="1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1864577"/>
                <a:ext cx="7704856" cy="14939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5F0A676-AE7B-D8FA-2D22-72D8011CE2AA}"/>
              </a:ext>
            </a:extLst>
          </p:cNvPr>
          <p:cNvSpPr txBox="1"/>
          <p:nvPr/>
        </p:nvSpPr>
        <p:spPr>
          <a:xfrm>
            <a:off x="2423592" y="429896"/>
            <a:ext cx="7200800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Surds – Calculating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351E82-65B1-F44A-1AC7-594D11EAC67C}"/>
                  </a:ext>
                </a:extLst>
              </p:cNvPr>
              <p:cNvSpPr txBox="1"/>
              <p:nvPr/>
            </p:nvSpPr>
            <p:spPr>
              <a:xfrm>
                <a:off x="3780140" y="3717032"/>
                <a:ext cx="4487704" cy="28189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8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kumimoji="0" lang="en-GB" sz="8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8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𝒂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en-GB" sz="8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8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𝒃</m:t>
                              </m:r>
                            </m:e>
                          </m:rad>
                        </m:den>
                      </m:f>
                      <m:r>
                        <a:rPr kumimoji="0" lang="en-GB" sz="8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8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kumimoji="0" lang="en-GB" sz="8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8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𝒂</m:t>
                              </m:r>
                            </m:num>
                            <m:den>
                              <m:r>
                                <a:rPr kumimoji="0" lang="en-GB" sz="8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𝒃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351E82-65B1-F44A-1AC7-594D11EAC6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0140" y="3717032"/>
                <a:ext cx="4487704" cy="28189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5972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791394" y="2708920"/>
                <a:ext cx="4609211" cy="2947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GB" sz="1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394" y="2708920"/>
                <a:ext cx="4609211" cy="29476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58F37C1-FA9C-016D-68E8-CC424E9289BF}"/>
                  </a:ext>
                </a:extLst>
              </p:cNvPr>
              <p:cNvSpPr txBox="1"/>
              <p:nvPr/>
            </p:nvSpPr>
            <p:spPr>
              <a:xfrm>
                <a:off x="1919536" y="476672"/>
                <a:ext cx="8352928" cy="157402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8800" dirty="0">
                    <a:solidFill>
                      <a:prstClr val="black"/>
                    </a:solidFill>
                  </a:rPr>
                  <a:t>Simplify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en-GB" sz="8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sz="8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GB" sz="88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58F37C1-FA9C-016D-68E8-CC424E928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476672"/>
                <a:ext cx="8352928" cy="1574021"/>
              </a:xfrm>
              <a:prstGeom prst="rect">
                <a:avLst/>
              </a:prstGeom>
              <a:blipFill>
                <a:blip r:embed="rId4"/>
                <a:stretch>
                  <a:fillRect t="-4577" b="-3133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133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4DBF4C3-EF33-68EB-48D2-A654046FC6D2}"/>
                  </a:ext>
                </a:extLst>
              </p:cNvPr>
              <p:cNvSpPr/>
              <p:nvPr/>
            </p:nvSpPr>
            <p:spPr>
              <a:xfrm>
                <a:off x="9336360" y="4221088"/>
                <a:ext cx="1778051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en-GB" sz="88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4DBF4C3-EF33-68EB-48D2-A654046FC6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360" y="4221088"/>
                <a:ext cx="1778051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45B5F3B-4AE3-11E2-3CFF-DA06468B5D3C}"/>
                  </a:ext>
                </a:extLst>
              </p:cNvPr>
              <p:cNvSpPr txBox="1"/>
              <p:nvPr/>
            </p:nvSpPr>
            <p:spPr>
              <a:xfrm>
                <a:off x="2423592" y="404664"/>
                <a:ext cx="7731134" cy="298780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8800" dirty="0">
                    <a:solidFill>
                      <a:prstClr val="black"/>
                    </a:solidFill>
                  </a:rPr>
                  <a:t>Simplify</a:t>
                </a:r>
                <a:endParaRPr lang="en-US" sz="8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×2</m:t>
                      </m:r>
                      <m:rad>
                        <m:radPr>
                          <m:degHide m:val="on"/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en-GB" sz="88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45B5F3B-4AE3-11E2-3CFF-DA06468B5D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404664"/>
                <a:ext cx="7731134" cy="2987806"/>
              </a:xfrm>
              <a:prstGeom prst="rect">
                <a:avLst/>
              </a:prstGeom>
              <a:blipFill>
                <a:blip r:embed="rId4"/>
                <a:stretch>
                  <a:fillRect t="-592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10569C9-1863-8762-29D6-2FB5C6C5D153}"/>
                  </a:ext>
                </a:extLst>
              </p:cNvPr>
              <p:cNvSpPr txBox="1"/>
              <p:nvPr/>
            </p:nvSpPr>
            <p:spPr>
              <a:xfrm>
                <a:off x="911424" y="4085151"/>
                <a:ext cx="4320480" cy="16335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kumimoji="0" lang="en-GB" sz="8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8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e>
                      </m:rad>
                      <m:r>
                        <a:rPr kumimoji="0" lang="en-GB" sz="8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8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10569C9-1863-8762-29D6-2FB5C6C5D1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085151"/>
                <a:ext cx="4320480" cy="16335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9A2E177-417D-CBC5-9FAE-CF368F8B1438}"/>
                  </a:ext>
                </a:extLst>
              </p:cNvPr>
              <p:cNvSpPr txBox="1"/>
              <p:nvPr/>
            </p:nvSpPr>
            <p:spPr>
              <a:xfrm>
                <a:off x="5159896" y="4149080"/>
                <a:ext cx="4320480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5=</m:t>
                      </m:r>
                    </m:oMath>
                  </m:oMathPara>
                </a14:m>
                <a:endParaRPr kumimoji="0" lang="en-GB" sz="96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9A2E177-417D-CBC5-9FAE-CF368F8B1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4149080"/>
                <a:ext cx="4320480" cy="15696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861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4DBF4C3-EF33-68EB-48D2-A654046FC6D2}"/>
                  </a:ext>
                </a:extLst>
              </p:cNvPr>
              <p:cNvSpPr/>
              <p:nvPr/>
            </p:nvSpPr>
            <p:spPr>
              <a:xfrm>
                <a:off x="1343472" y="2996952"/>
                <a:ext cx="5583516" cy="20705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rad>
                      <m:rad>
                        <m:radPr>
                          <m:degHide m:val="on"/>
                          <m:ctrlP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115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4DBF4C3-EF33-68EB-48D2-A654046FC6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2996952"/>
                <a:ext cx="5583516" cy="20705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A1442E6-A16A-4FE5-4F24-AA3B4BB9F895}"/>
                  </a:ext>
                </a:extLst>
              </p:cNvPr>
              <p:cNvSpPr/>
              <p:nvPr/>
            </p:nvSpPr>
            <p:spPr>
              <a:xfrm>
                <a:off x="7032104" y="2996952"/>
                <a:ext cx="3249929" cy="20705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A1442E6-A16A-4FE5-4F24-AA3B4BB9F8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2996952"/>
                <a:ext cx="3249929" cy="20705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4C31B2B-18D0-90A3-0B5A-0D8E949BDF19}"/>
                  </a:ext>
                </a:extLst>
              </p:cNvPr>
              <p:cNvSpPr txBox="1"/>
              <p:nvPr/>
            </p:nvSpPr>
            <p:spPr>
              <a:xfrm>
                <a:off x="1919536" y="476672"/>
                <a:ext cx="7848872" cy="157376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8800" dirty="0">
                    <a:solidFill>
                      <a:prstClr val="black"/>
                    </a:solidFill>
                  </a:rPr>
                  <a:t>Simplify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8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</m:rad>
                  </m:oMath>
                </a14:m>
                <a:endParaRPr lang="en-GB" sz="88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4C31B2B-18D0-90A3-0B5A-0D8E949BDF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476672"/>
                <a:ext cx="7848872" cy="1573764"/>
              </a:xfrm>
              <a:prstGeom prst="rect">
                <a:avLst/>
              </a:prstGeom>
              <a:blipFill>
                <a:blip r:embed="rId5"/>
                <a:stretch>
                  <a:fillRect t="-4577" b="-3133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271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4DBF4C3-EF33-68EB-48D2-A654046FC6D2}"/>
                  </a:ext>
                </a:extLst>
              </p:cNvPr>
              <p:cNvSpPr/>
              <p:nvPr/>
            </p:nvSpPr>
            <p:spPr>
              <a:xfrm>
                <a:off x="2414807" y="3197849"/>
                <a:ext cx="7498976" cy="11244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e>
                      </m:rad>
                      <m:r>
                        <a:rPr lang="en-GB" sz="6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ad>
                        <m:radPr>
                          <m:degHide m:val="on"/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rad>
                      <m:r>
                        <a:rPr lang="en-GB" sz="6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6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br>
                  <a:rPr lang="en-GB" sz="60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4DBF4C3-EF33-68EB-48D2-A654046FC6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4807" y="3197849"/>
                <a:ext cx="7498976" cy="11244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5E53A53-FB7B-F9DD-577A-65247C1DEDD3}"/>
                  </a:ext>
                </a:extLst>
              </p:cNvPr>
              <p:cNvSpPr txBox="1"/>
              <p:nvPr/>
            </p:nvSpPr>
            <p:spPr>
              <a:xfrm>
                <a:off x="2279576" y="4293096"/>
                <a:ext cx="7033149" cy="11244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=4−6</m:t>
                      </m:r>
                      <m:rad>
                        <m:radPr>
                          <m:degHide m:val="on"/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6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6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br>
                  <a:rPr lang="en-GB" sz="60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5E53A53-FB7B-F9DD-577A-65247C1DED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4293096"/>
                <a:ext cx="7033149" cy="11244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BA5AEEF-9BF8-2132-66E1-1E4A35D6538F}"/>
                  </a:ext>
                </a:extLst>
              </p:cNvPr>
              <p:cNvSpPr txBox="1"/>
              <p:nvPr/>
            </p:nvSpPr>
            <p:spPr>
              <a:xfrm>
                <a:off x="2054768" y="5340909"/>
                <a:ext cx="4582756" cy="11243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BA5AEEF-9BF8-2132-66E1-1E4A35D65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768" y="5340909"/>
                <a:ext cx="4582756" cy="11243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8C9D0E-F563-AB95-E08A-3D5460F8101C}"/>
                  </a:ext>
                </a:extLst>
              </p:cNvPr>
              <p:cNvSpPr txBox="1"/>
              <p:nvPr/>
            </p:nvSpPr>
            <p:spPr>
              <a:xfrm>
                <a:off x="1775520" y="260648"/>
                <a:ext cx="8748972" cy="262802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6600" dirty="0">
                    <a:solidFill>
                      <a:prstClr val="black"/>
                    </a:solidFill>
                  </a:rPr>
                  <a:t>Expand and Simplify</a:t>
                </a:r>
                <a:endParaRPr lang="en-US" sz="6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rad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72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8C9D0E-F563-AB95-E08A-3D5460F810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60648"/>
                <a:ext cx="8748972" cy="2628027"/>
              </a:xfrm>
              <a:prstGeom prst="rect">
                <a:avLst/>
              </a:prstGeom>
              <a:blipFill>
                <a:blip r:embed="rId6"/>
                <a:stretch>
                  <a:fillRect t="-412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512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5A5D752-DFF6-510D-FA10-C84C3D564710}"/>
              </a:ext>
            </a:extLst>
          </p:cNvPr>
          <p:cNvSpPr/>
          <p:nvPr/>
        </p:nvSpPr>
        <p:spPr>
          <a:xfrm>
            <a:off x="1217458" y="2996952"/>
            <a:ext cx="97570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Making the denominator </a:t>
            </a:r>
          </a:p>
          <a:p>
            <a:pPr algn="ctr"/>
            <a:r>
              <a:rPr lang="en-GB" sz="6600" dirty="0"/>
              <a:t>of a fraction </a:t>
            </a:r>
            <a:r>
              <a:rPr lang="en-GB" sz="6600" b="1" dirty="0"/>
              <a:t>rational</a:t>
            </a:r>
            <a:r>
              <a:rPr lang="en-GB" sz="6600" dirty="0"/>
              <a:t> </a:t>
            </a:r>
          </a:p>
          <a:p>
            <a:pPr algn="ctr"/>
            <a:r>
              <a:rPr lang="en-GB" sz="6600" dirty="0"/>
              <a:t>(not a Surd).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447936-86DF-2D8E-F810-1A6B616DB8CE}"/>
              </a:ext>
            </a:extLst>
          </p:cNvPr>
          <p:cNvSpPr txBox="1"/>
          <p:nvPr/>
        </p:nvSpPr>
        <p:spPr>
          <a:xfrm>
            <a:off x="911424" y="548680"/>
            <a:ext cx="10369152" cy="193899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Surds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Rationalising The Denominator</a:t>
            </a:r>
          </a:p>
        </p:txBody>
      </p:sp>
    </p:spTree>
    <p:extLst>
      <p:ext uri="{BB962C8B-B14F-4D97-AF65-F5344CB8AC3E}">
        <p14:creationId xmlns:p14="http://schemas.microsoft.com/office/powerpoint/2010/main" val="729090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536160" y="3501008"/>
                <a:ext cx="2105512" cy="24195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  <m:rad>
                            <m:radPr>
                              <m:degHide m:val="on"/>
                              <m:ctrlPr>
                                <a:rPr lang="en-GB" sz="7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3501008"/>
                <a:ext cx="2105512" cy="24195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6EC088-58F7-C598-4F1B-A4DF7D7CD974}"/>
                  </a:ext>
                </a:extLst>
              </p:cNvPr>
              <p:cNvSpPr txBox="1"/>
              <p:nvPr/>
            </p:nvSpPr>
            <p:spPr>
              <a:xfrm>
                <a:off x="2637566" y="3650997"/>
                <a:ext cx="1440160" cy="23810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7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 b="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6EC088-58F7-C598-4F1B-A4DF7D7CD9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7566" y="3650997"/>
                <a:ext cx="1440160" cy="23810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65FA36-4254-1CA8-E4CF-5FBBEF1CD381}"/>
                  </a:ext>
                </a:extLst>
              </p:cNvPr>
              <p:cNvSpPr txBox="1"/>
              <p:nvPr/>
            </p:nvSpPr>
            <p:spPr>
              <a:xfrm>
                <a:off x="4799856" y="3449263"/>
                <a:ext cx="2806262" cy="26339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7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 b="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7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 b="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US" sz="7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65FA36-4254-1CA8-E4CF-5FBBEF1CD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3449263"/>
                <a:ext cx="2806262" cy="26339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ABFFEB35-9D24-7B48-B250-5FDE264B6954}"/>
              </a:ext>
            </a:extLst>
          </p:cNvPr>
          <p:cNvSpPr txBox="1"/>
          <p:nvPr/>
        </p:nvSpPr>
        <p:spPr>
          <a:xfrm>
            <a:off x="4295800" y="4365104"/>
            <a:ext cx="6501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X</a:t>
            </a:r>
            <a:endParaRPr lang="en-GB" sz="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05BC804-7757-3171-1336-B84B27173F8B}"/>
                  </a:ext>
                </a:extLst>
              </p:cNvPr>
              <p:cNvSpPr txBox="1"/>
              <p:nvPr/>
            </p:nvSpPr>
            <p:spPr>
              <a:xfrm>
                <a:off x="2135560" y="478935"/>
                <a:ext cx="7731134" cy="261994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Rationalise the denominator of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kumimoji="0" lang="en-GB" sz="66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radPr>
                          <m:deg/>
                          <m:e>
                            <m:r>
                              <a:rPr kumimoji="0" lang="en-GB" sz="66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+mn-cs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endParaRPr lang="en-GB" sz="115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05BC804-7757-3171-1336-B84B27173F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478935"/>
                <a:ext cx="7731134" cy="2619948"/>
              </a:xfrm>
              <a:prstGeom prst="rect">
                <a:avLst/>
              </a:prstGeom>
              <a:blipFill>
                <a:blip r:embed="rId5"/>
                <a:stretch>
                  <a:fillRect t="-4357" b="-370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1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6600056" y="3140968"/>
                <a:ext cx="3289104" cy="22293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66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e>
                          </m:rad>
                        </m:num>
                        <m:den>
                          <m:r>
                            <a:rPr lang="en-US" sz="6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6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3140968"/>
                <a:ext cx="3289104" cy="22293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6EC088-58F7-C598-4F1B-A4DF7D7CD974}"/>
                  </a:ext>
                </a:extLst>
              </p:cNvPr>
              <p:cNvSpPr txBox="1"/>
              <p:nvPr/>
            </p:nvSpPr>
            <p:spPr>
              <a:xfrm>
                <a:off x="1739631" y="3126272"/>
                <a:ext cx="1440160" cy="24221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66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66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6EC088-58F7-C598-4F1B-A4DF7D7CD9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631" y="3126272"/>
                <a:ext cx="1440160" cy="2422138"/>
              </a:xfrm>
              <a:prstGeom prst="rect">
                <a:avLst/>
              </a:prstGeom>
              <a:blipFill>
                <a:blip r:embed="rId3"/>
                <a:stretch>
                  <a:fillRect r="-92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65FA36-4254-1CA8-E4CF-5FBBEF1CD381}"/>
                  </a:ext>
                </a:extLst>
              </p:cNvPr>
              <p:cNvSpPr txBox="1"/>
              <p:nvPr/>
            </p:nvSpPr>
            <p:spPr>
              <a:xfrm>
                <a:off x="4231765" y="3129543"/>
                <a:ext cx="2268252" cy="24188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66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66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rad>
                        </m:den>
                      </m:f>
                      <m:r>
                        <a:rPr lang="en-US" sz="6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65FA36-4254-1CA8-E4CF-5FBBEF1CD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1765" y="3129543"/>
                <a:ext cx="2268252" cy="24188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ABFFEB35-9D24-7B48-B250-5FDE264B6954}"/>
              </a:ext>
            </a:extLst>
          </p:cNvPr>
          <p:cNvSpPr txBox="1"/>
          <p:nvPr/>
        </p:nvSpPr>
        <p:spPr>
          <a:xfrm>
            <a:off x="3545176" y="3899720"/>
            <a:ext cx="5040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X</a:t>
            </a:r>
            <a:endParaRPr lang="en-GB" sz="6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505483A-F651-1FA2-9C04-3CC07E987AE6}"/>
                  </a:ext>
                </a:extLst>
              </p:cNvPr>
              <p:cNvSpPr txBox="1"/>
              <p:nvPr/>
            </p:nvSpPr>
            <p:spPr>
              <a:xfrm>
                <a:off x="9863482" y="3757765"/>
                <a:ext cx="938154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505483A-F651-1FA2-9C04-3CC07E987A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3482" y="3757765"/>
                <a:ext cx="938154" cy="1446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E94A2DC-B242-54E9-2AD9-3FF536FDC9E7}"/>
                  </a:ext>
                </a:extLst>
              </p:cNvPr>
              <p:cNvSpPr txBox="1"/>
              <p:nvPr/>
            </p:nvSpPr>
            <p:spPr>
              <a:xfrm>
                <a:off x="1127448" y="523016"/>
                <a:ext cx="10081120" cy="192924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6600" dirty="0">
                    <a:solidFill>
                      <a:prstClr val="black"/>
                    </a:solidFill>
                  </a:rPr>
                  <a:t>Rationalise and simplify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en-GB" sz="7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7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GB" sz="7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7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rad>
                      </m:den>
                    </m:f>
                  </m:oMath>
                </a14:m>
                <a:endParaRPr lang="en-GB" sz="199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E94A2DC-B242-54E9-2AD9-3FF536FDC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523016"/>
                <a:ext cx="10081120" cy="1929246"/>
              </a:xfrm>
              <a:prstGeom prst="rect">
                <a:avLst/>
              </a:prstGeom>
              <a:blipFill>
                <a:blip r:embed="rId6"/>
                <a:stretch>
                  <a:fillRect l="-293" b="-261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285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2" grpId="0"/>
      <p:bldP spid="1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9416" y="692696"/>
            <a:ext cx="10369152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 More complicated denominator!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1074505" y="4104324"/>
                <a:ext cx="2304256" cy="16181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4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GB" sz="4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505" y="4104324"/>
                <a:ext cx="2304256" cy="16181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861624" y="1916832"/>
            <a:ext cx="10297143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Multiply by the same expression </a:t>
            </a:r>
          </a:p>
          <a:p>
            <a:pPr algn="ctr"/>
            <a:r>
              <a:rPr lang="en-GB" sz="5400" dirty="0">
                <a:solidFill>
                  <a:schemeClr val="tx1"/>
                </a:solidFill>
              </a:rPr>
              <a:t>but with the </a:t>
            </a:r>
            <a:r>
              <a:rPr lang="en-GB" sz="5400" b="1" dirty="0">
                <a:solidFill>
                  <a:schemeClr val="tx1"/>
                </a:solidFill>
              </a:rPr>
              <a:t>opposite sign</a:t>
            </a:r>
            <a:r>
              <a:rPr lang="en-GB" sz="5400" dirty="0">
                <a:solidFill>
                  <a:schemeClr val="tx1"/>
                </a:solidFill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287688" y="4077072"/>
                <a:ext cx="3110743" cy="16453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4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b="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GB" sz="44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4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b="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GB" sz="44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GB" sz="4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4077072"/>
                <a:ext cx="3110743" cy="16453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6451373" y="4101635"/>
                <a:ext cx="2610651" cy="15144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GB" sz="4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4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GB" sz="4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1373" y="4101635"/>
                <a:ext cx="2610651" cy="15144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9062024" y="4550121"/>
                <a:ext cx="2032351" cy="8490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44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024" y="4550121"/>
                <a:ext cx="2032351" cy="8490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3324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5B28E7-26E0-5D22-B2F4-3294E9098935}"/>
                  </a:ext>
                </a:extLst>
              </p:cNvPr>
              <p:cNvSpPr txBox="1"/>
              <p:nvPr/>
            </p:nvSpPr>
            <p:spPr>
              <a:xfrm>
                <a:off x="269541" y="3791061"/>
                <a:ext cx="2664296" cy="1618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5B28E7-26E0-5D22-B2F4-3294E90989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41" y="3791061"/>
                <a:ext cx="2664296" cy="16181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A225DAD-ACD0-CEB1-AA25-1065054D79F1}"/>
                  </a:ext>
                </a:extLst>
              </p:cNvPr>
              <p:cNvSpPr/>
              <p:nvPr/>
            </p:nvSpPr>
            <p:spPr>
              <a:xfrm>
                <a:off x="2655609" y="3695404"/>
                <a:ext cx="3351943" cy="17842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A225DAD-ACD0-CEB1-AA25-1065054D79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5609" y="3695404"/>
                <a:ext cx="3351943" cy="17842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5772A97-3817-AB4F-A723-FB0C10509BE7}"/>
                  </a:ext>
                </a:extLst>
              </p:cNvPr>
              <p:cNvSpPr/>
              <p:nvPr/>
            </p:nvSpPr>
            <p:spPr>
              <a:xfrm>
                <a:off x="5879976" y="3716116"/>
                <a:ext cx="3351943" cy="16413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+6</m:t>
                          </m:r>
                        </m:num>
                        <m:den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5772A97-3817-AB4F-A723-FB0C10509B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3716116"/>
                <a:ext cx="3351943" cy="16413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0670088-53E0-1606-9EBC-85BE7E065F2E}"/>
                  </a:ext>
                </a:extLst>
              </p:cNvPr>
              <p:cNvSpPr txBox="1"/>
              <p:nvPr/>
            </p:nvSpPr>
            <p:spPr>
              <a:xfrm>
                <a:off x="983432" y="289126"/>
                <a:ext cx="9844048" cy="260398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4400" dirty="0">
                    <a:solidFill>
                      <a:prstClr val="black"/>
                    </a:solidFill>
                  </a:rPr>
                  <a:t>Rationalise the denominator and simplify</a:t>
                </a:r>
              </a:p>
              <a:p>
                <a:pPr lvl="0" algn="ctr"/>
                <a:r>
                  <a:rPr kumimoji="0" lang="en-GB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8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</m:rad>
                        <m:r>
                          <a:rPr lang="en-US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8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287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0670088-53E0-1606-9EBC-85BE7E065F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289126"/>
                <a:ext cx="9844048" cy="2603983"/>
              </a:xfrm>
              <a:prstGeom prst="rect">
                <a:avLst/>
              </a:prstGeom>
              <a:blipFill>
                <a:blip r:embed="rId5"/>
                <a:stretch>
                  <a:fillRect t="-109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5901E86-5616-891E-0689-DF5703163A2C}"/>
                  </a:ext>
                </a:extLst>
              </p:cNvPr>
              <p:cNvSpPr/>
              <p:nvPr/>
            </p:nvSpPr>
            <p:spPr>
              <a:xfrm>
                <a:off x="9064321" y="3765949"/>
                <a:ext cx="2568074" cy="16413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ad>
                            <m:radPr>
                              <m:degHide m:val="on"/>
                              <m:ctrlP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e>
                          </m:rad>
                        </m:num>
                        <m:den>
                          <m:r>
                            <a:rPr lang="en-GB" sz="4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5901E86-5616-891E-0689-DF5703163A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4321" y="3765949"/>
                <a:ext cx="2568074" cy="16413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337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4223792" y="548680"/>
            <a:ext cx="3024336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latin typeface="+mj-lt"/>
              </a:rPr>
              <a:t>Surds</a:t>
            </a:r>
            <a:endParaRPr lang="en-GB" sz="8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732116-CE60-8DA2-32E3-336DACB00821}"/>
              </a:ext>
            </a:extLst>
          </p:cNvPr>
          <p:cNvSpPr txBox="1"/>
          <p:nvPr/>
        </p:nvSpPr>
        <p:spPr>
          <a:xfrm>
            <a:off x="2495600" y="2204864"/>
            <a:ext cx="67919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What is a surd?</a:t>
            </a:r>
            <a:endParaRPr lang="en-GB" sz="5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6AD2D1-DB4E-89F8-E354-009215A05FA4}"/>
              </a:ext>
            </a:extLst>
          </p:cNvPr>
          <p:cNvSpPr txBox="1"/>
          <p:nvPr/>
        </p:nvSpPr>
        <p:spPr>
          <a:xfrm>
            <a:off x="911424" y="3789040"/>
            <a:ext cx="103691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First there is two other questions we need to ask!</a:t>
            </a:r>
          </a:p>
        </p:txBody>
      </p:sp>
    </p:spTree>
    <p:extLst>
      <p:ext uri="{BB962C8B-B14F-4D97-AF65-F5344CB8AC3E}">
        <p14:creationId xmlns:p14="http://schemas.microsoft.com/office/powerpoint/2010/main" val="282755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D4B62E8-FB03-F6E2-E820-6E6A8C28B42A}"/>
                  </a:ext>
                </a:extLst>
              </p:cNvPr>
              <p:cNvSpPr txBox="1"/>
              <p:nvPr/>
            </p:nvSpPr>
            <p:spPr>
              <a:xfrm>
                <a:off x="446943" y="3904715"/>
                <a:ext cx="2402235" cy="1615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D4B62E8-FB03-F6E2-E820-6E6A8C28B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943" y="3904715"/>
                <a:ext cx="2402235" cy="161544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B0EB81D-AE8A-BDE0-550C-0C3C9CC21A22}"/>
                  </a:ext>
                </a:extLst>
              </p:cNvPr>
              <p:cNvSpPr/>
              <p:nvPr/>
            </p:nvSpPr>
            <p:spPr>
              <a:xfrm>
                <a:off x="2711624" y="3780041"/>
                <a:ext cx="3351943" cy="17842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B0EB81D-AE8A-BDE0-550C-0C3C9CC21A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3780041"/>
                <a:ext cx="3351943" cy="17842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E928A29-8C79-BFC3-396D-7140B2D6841C}"/>
                  </a:ext>
                </a:extLst>
              </p:cNvPr>
              <p:cNvSpPr/>
              <p:nvPr/>
            </p:nvSpPr>
            <p:spPr>
              <a:xfrm>
                <a:off x="6114527" y="3780041"/>
                <a:ext cx="3117392" cy="16413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num>
                        <m:den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E928A29-8C79-BFC3-396D-7140B2D684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4527" y="3780041"/>
                <a:ext cx="3117392" cy="16413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597600E-F13D-449B-E9B4-D3890918D2AD}"/>
                  </a:ext>
                </a:extLst>
              </p:cNvPr>
              <p:cNvSpPr/>
              <p:nvPr/>
            </p:nvSpPr>
            <p:spPr>
              <a:xfrm>
                <a:off x="9192344" y="4221088"/>
                <a:ext cx="2862835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597600E-F13D-449B-E9B4-D3890918D2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344" y="4221088"/>
                <a:ext cx="2862835" cy="102111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88E24B8-AE11-BDAB-9204-419EFCB017F5}"/>
                  </a:ext>
                </a:extLst>
              </p:cNvPr>
              <p:cNvSpPr txBox="1"/>
              <p:nvPr/>
            </p:nvSpPr>
            <p:spPr>
              <a:xfrm>
                <a:off x="1094890" y="404664"/>
                <a:ext cx="9960123" cy="26732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4400" dirty="0">
                    <a:solidFill>
                      <a:prstClr val="black"/>
                    </a:solidFill>
                  </a:rPr>
                  <a:t>Rationalise the denominator and simplify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US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GB" sz="8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88E24B8-AE11-BDAB-9204-419EFCB017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890" y="404664"/>
                <a:ext cx="9960123" cy="2673296"/>
              </a:xfrm>
              <a:prstGeom prst="rect">
                <a:avLst/>
              </a:prstGeom>
              <a:blipFill>
                <a:blip r:embed="rId6"/>
                <a:stretch>
                  <a:fillRect t="-106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495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581485E-1436-6036-B1C4-8398C3859257}"/>
                  </a:ext>
                </a:extLst>
              </p:cNvPr>
              <p:cNvSpPr txBox="1"/>
              <p:nvPr/>
            </p:nvSpPr>
            <p:spPr>
              <a:xfrm>
                <a:off x="1199456" y="404664"/>
                <a:ext cx="9960320" cy="23203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Rationalise the denominator and simplify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581485E-1436-6036-B1C4-8398C38592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404664"/>
                <a:ext cx="9960320" cy="2320315"/>
              </a:xfrm>
              <a:prstGeom prst="rect">
                <a:avLst/>
              </a:prstGeom>
              <a:blipFill>
                <a:blip r:embed="rId2"/>
                <a:stretch>
                  <a:fillRect t="-121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CB55A59-040C-F536-49BF-5ABD70744A9C}"/>
                  </a:ext>
                </a:extLst>
              </p:cNvPr>
              <p:cNvSpPr txBox="1"/>
              <p:nvPr/>
            </p:nvSpPr>
            <p:spPr>
              <a:xfrm>
                <a:off x="767408" y="3645024"/>
                <a:ext cx="4032448" cy="1220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b="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3200" b="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3200" b="0" i="1"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b="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3200" b="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sz="32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sz="32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GB" sz="3200" i="1" dirty="0">
                    <a:latin typeface="Cambria Math" panose="02040503050406030204" pitchFamily="18" charset="0"/>
                  </a:rPr>
                </a:br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CB55A59-040C-F536-49BF-5ABD70744A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3645024"/>
                <a:ext cx="4032448" cy="12205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EEC9D70-5C40-A17B-4694-1F0237D88837}"/>
                  </a:ext>
                </a:extLst>
              </p:cNvPr>
              <p:cNvSpPr txBox="1"/>
              <p:nvPr/>
            </p:nvSpPr>
            <p:spPr>
              <a:xfrm>
                <a:off x="4799856" y="3639228"/>
                <a:ext cx="4500498" cy="11256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2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18−2</m:t>
                          </m:r>
                          <m:rad>
                            <m:radPr>
                              <m:degHide m:val="on"/>
                              <m:ctrlPr>
                                <a:rPr kumimoji="0" lang="en-GB" sz="32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−3</m:t>
                          </m:r>
                          <m:rad>
                            <m:radPr>
                              <m:degHide m:val="on"/>
                              <m:ctrlPr>
                                <a:rPr kumimoji="0" lang="en-GB" sz="32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27−1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EEC9D70-5C40-A17B-4694-1F0237D88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3639228"/>
                <a:ext cx="4500498" cy="11256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324DB8-3C0A-4031-0AA7-C4258C2E32C1}"/>
                  </a:ext>
                </a:extLst>
              </p:cNvPr>
              <p:cNvSpPr txBox="1"/>
              <p:nvPr/>
            </p:nvSpPr>
            <p:spPr>
              <a:xfrm>
                <a:off x="9048328" y="3636599"/>
                <a:ext cx="2327472" cy="11283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𝟏𝟗</m:t>
                          </m:r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  <m:rad>
                            <m:radPr>
                              <m:degHide m:val="on"/>
                              <m:ctrlPr>
                                <a:rPr kumimoji="0" lang="en-GB" sz="32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32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𝟐𝟔</m:t>
                          </m:r>
                        </m:den>
                      </m:f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324DB8-3C0A-4031-0AA7-C4258C2E32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328" y="3636599"/>
                <a:ext cx="2327472" cy="11283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605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00DFC00-2E9B-4F39-AFA2-8EA5455DF5E5}"/>
                  </a:ext>
                </a:extLst>
              </p:cNvPr>
              <p:cNvSpPr txBox="1"/>
              <p:nvPr/>
            </p:nvSpPr>
            <p:spPr>
              <a:xfrm>
                <a:off x="1127448" y="476672"/>
                <a:ext cx="9865096" cy="230524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Solve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en-GB" sz="4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GB" sz="44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4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endParaRPr lang="en-GB" sz="4400" dirty="0"/>
              </a:p>
              <a:p>
                <a:pPr algn="ctr"/>
                <a:r>
                  <a:rPr lang="en-GB" sz="4400" dirty="0"/>
                  <a:t>Give your answer in the form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𝑏</m:t>
                    </m:r>
                    <m:rad>
                      <m:radPr>
                        <m:degHide m:val="on"/>
                        <m:ctrlPr>
                          <a:rPr lang="en-GB" sz="4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GB" sz="4400" dirty="0"/>
                  <a:t> </a:t>
                </a:r>
              </a:p>
              <a:p>
                <a:pPr algn="ctr"/>
                <a:r>
                  <a:rPr lang="en-GB" sz="4400" dirty="0"/>
                  <a:t>where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400" dirty="0"/>
                  <a:t> and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4400" dirty="0"/>
                  <a:t> are integers.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00DFC00-2E9B-4F39-AFA2-8EA5455DF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476672"/>
                <a:ext cx="9865096" cy="2305246"/>
              </a:xfrm>
              <a:prstGeom prst="rect">
                <a:avLst/>
              </a:prstGeom>
              <a:blipFill>
                <a:blip r:embed="rId2"/>
                <a:stretch>
                  <a:fillRect b="-735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E01EAB6-8A4A-D62F-5A5E-7799E41BE5EF}"/>
                  </a:ext>
                </a:extLst>
              </p:cNvPr>
              <p:cNvSpPr txBox="1"/>
              <p:nvPr/>
            </p:nvSpPr>
            <p:spPr>
              <a:xfrm>
                <a:off x="407368" y="3653357"/>
                <a:ext cx="3096344" cy="1490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44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E01EAB6-8A4A-D62F-5A5E-7799E41BE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653357"/>
                <a:ext cx="3096344" cy="14909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A5D4DDF-5C70-CA1B-2887-47F921C80E0A}"/>
                  </a:ext>
                </a:extLst>
              </p:cNvPr>
              <p:cNvSpPr txBox="1"/>
              <p:nvPr/>
            </p:nvSpPr>
            <p:spPr>
              <a:xfrm>
                <a:off x="9408368" y="3974277"/>
                <a:ext cx="2520280" cy="8490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A5D4DDF-5C70-CA1B-2887-47F921C80E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8368" y="3974277"/>
                <a:ext cx="2520280" cy="8490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D47562-3F6C-6730-641B-C1FFCD5C714A}"/>
                  </a:ext>
                </a:extLst>
              </p:cNvPr>
              <p:cNvSpPr txBox="1"/>
              <p:nvPr/>
            </p:nvSpPr>
            <p:spPr>
              <a:xfrm>
                <a:off x="3359696" y="3501008"/>
                <a:ext cx="3228263" cy="1643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kumimoji="0" lang="en-GB" sz="44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kumimoji="0" lang="en-GB" sz="44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en-GB" sz="44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kumimoji="0" lang="en-GB" sz="44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D47562-3F6C-6730-641B-C1FFCD5C7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3501008"/>
                <a:ext cx="3228263" cy="16432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2666E63-C25B-EFD7-D312-B84B36F4D479}"/>
                  </a:ext>
                </a:extLst>
              </p:cNvPr>
              <p:cNvSpPr txBox="1"/>
              <p:nvPr/>
            </p:nvSpPr>
            <p:spPr>
              <a:xfrm>
                <a:off x="6474121" y="3530275"/>
                <a:ext cx="3066166" cy="15122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4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8</m:t>
                          </m:r>
                          <m:rad>
                            <m:radPr>
                              <m:degHide m:val="on"/>
                              <m:ctrlPr>
                                <a:rPr kumimoji="0" lang="en-GB" sz="44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+8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2666E63-C25B-EFD7-D312-B84B36F4D4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4121" y="3530275"/>
                <a:ext cx="3066166" cy="15122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65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67408" y="548680"/>
            <a:ext cx="10801200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What is a </a:t>
            </a:r>
            <a:r>
              <a:rPr lang="en-GB" sz="7200" b="1" dirty="0">
                <a:solidFill>
                  <a:srgbClr val="FF0000"/>
                </a:solidFill>
              </a:rPr>
              <a:t>rational number</a:t>
            </a:r>
            <a:r>
              <a:rPr lang="en-GB" sz="7200" dirty="0">
                <a:solidFill>
                  <a:schemeClr val="tx1"/>
                </a:solidFill>
              </a:rPr>
              <a:t>?</a:t>
            </a:r>
            <a:r>
              <a:rPr lang="en-GB" sz="7200" b="1" dirty="0">
                <a:solidFill>
                  <a:srgbClr val="FF0000"/>
                </a:solidFill>
              </a:rPr>
              <a:t> </a:t>
            </a:r>
            <a:endParaRPr lang="en-GB" sz="7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9656C11-84C1-A33A-CE8E-D63176956B82}"/>
                  </a:ext>
                </a:extLst>
              </p:cNvPr>
              <p:cNvSpPr txBox="1"/>
              <p:nvPr/>
            </p:nvSpPr>
            <p:spPr>
              <a:xfrm>
                <a:off x="1127448" y="1916832"/>
                <a:ext cx="9721080" cy="4498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A </a:t>
                </a:r>
                <a:r>
                  <a:rPr lang="en-GB" sz="6600" dirty="0">
                    <a:solidFill>
                      <a:srgbClr val="FF0000"/>
                    </a:solidFill>
                    <a:latin typeface="Calibri"/>
                  </a:rPr>
                  <a:t>rational number </a:t>
                </a:r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is </a:t>
                </a:r>
              </a:p>
              <a:p>
                <a:pPr algn="ctr">
                  <a:defRPr/>
                </a:pPr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any number which can be </a:t>
                </a:r>
              </a:p>
              <a:p>
                <a:pPr algn="ctr">
                  <a:defRPr/>
                </a:pPr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expressed as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 </a:t>
                </a:r>
              </a:p>
              <a:p>
                <a:pPr algn="ctr">
                  <a:defRPr/>
                </a:pPr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where </a:t>
                </a:r>
                <a14:m>
                  <m:oMath xmlns:m="http://schemas.openxmlformats.org/officeDocument/2006/math"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 are integers.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9656C11-84C1-A33A-CE8E-D63176956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1916832"/>
                <a:ext cx="9721080" cy="4498411"/>
              </a:xfrm>
              <a:prstGeom prst="rect">
                <a:avLst/>
              </a:prstGeom>
              <a:blipFill>
                <a:blip r:embed="rId2"/>
                <a:stretch>
                  <a:fillRect l="-188" t="-4607" r="-2006" b="-94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371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35360" y="404664"/>
            <a:ext cx="11593288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What is an </a:t>
            </a:r>
            <a:r>
              <a:rPr lang="en-GB" sz="7200" b="1" dirty="0">
                <a:solidFill>
                  <a:srgbClr val="00B050"/>
                </a:solidFill>
              </a:rPr>
              <a:t>irrational number</a:t>
            </a:r>
            <a:r>
              <a:rPr lang="en-GB" sz="7200" dirty="0">
                <a:solidFill>
                  <a:schemeClr val="tx1"/>
                </a:solidFill>
              </a:rPr>
              <a:t>?</a:t>
            </a:r>
            <a:r>
              <a:rPr lang="en-GB" sz="7200" b="1" dirty="0">
                <a:solidFill>
                  <a:srgbClr val="FF0000"/>
                </a:solidFill>
              </a:rPr>
              <a:t> </a:t>
            </a:r>
            <a:endParaRPr lang="en-GB" sz="7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9656C11-84C1-A33A-CE8E-D63176956B82}"/>
                  </a:ext>
                </a:extLst>
              </p:cNvPr>
              <p:cNvSpPr txBox="1"/>
              <p:nvPr/>
            </p:nvSpPr>
            <p:spPr>
              <a:xfrm>
                <a:off x="911424" y="1772816"/>
                <a:ext cx="10081120" cy="4498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A </a:t>
                </a:r>
                <a:r>
                  <a:rPr lang="en-GB" sz="6600" b="1" dirty="0">
                    <a:solidFill>
                      <a:srgbClr val="00B050"/>
                    </a:solidFill>
                    <a:latin typeface="Calibri"/>
                  </a:rPr>
                  <a:t>irrational number </a:t>
                </a:r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is any number which cannot be </a:t>
                </a:r>
              </a:p>
              <a:p>
                <a:pPr algn="ctr">
                  <a:defRPr/>
                </a:pPr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expressed as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 </a:t>
                </a:r>
              </a:p>
              <a:p>
                <a:pPr algn="ctr">
                  <a:defRPr/>
                </a:pPr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where </a:t>
                </a:r>
                <a14:m>
                  <m:oMath xmlns:m="http://schemas.openxmlformats.org/officeDocument/2006/math"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 are integers.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9656C11-84C1-A33A-CE8E-D63176956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1772816"/>
                <a:ext cx="10081120" cy="4498411"/>
              </a:xfrm>
              <a:prstGeom prst="rect">
                <a:avLst/>
              </a:prstGeom>
              <a:blipFill>
                <a:blip r:embed="rId2"/>
                <a:stretch>
                  <a:fillRect t="-4743" r="-1210" b="-94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901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732116-CE60-8DA2-32E3-336DACB00821}"/>
              </a:ext>
            </a:extLst>
          </p:cNvPr>
          <p:cNvSpPr txBox="1"/>
          <p:nvPr/>
        </p:nvSpPr>
        <p:spPr>
          <a:xfrm>
            <a:off x="695400" y="404664"/>
            <a:ext cx="1087320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What is a surd?</a:t>
            </a:r>
            <a:endParaRPr lang="en-GB" sz="7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6AD2D1-DB4E-89F8-E354-009215A05FA4}"/>
              </a:ext>
            </a:extLst>
          </p:cNvPr>
          <p:cNvSpPr txBox="1"/>
          <p:nvPr/>
        </p:nvSpPr>
        <p:spPr>
          <a:xfrm>
            <a:off x="911424" y="2492896"/>
            <a:ext cx="1036915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A </a:t>
            </a:r>
            <a:r>
              <a:rPr lang="en-GB" sz="11500" b="1" dirty="0"/>
              <a:t>square root </a:t>
            </a:r>
            <a:r>
              <a:rPr lang="en-GB" sz="11500" dirty="0"/>
              <a:t>that is </a:t>
            </a:r>
            <a:r>
              <a:rPr lang="en-GB" sz="11500" b="1" dirty="0"/>
              <a:t>irrational</a:t>
            </a:r>
            <a:r>
              <a:rPr lang="en-GB" sz="11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1667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83832" y="332656"/>
                <a:ext cx="2736304" cy="2070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15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1500" b="0" i="1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rad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332656"/>
                <a:ext cx="2736304" cy="20705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551384" y="2204864"/>
            <a:ext cx="1116124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0500" b="1" dirty="0">
                <a:solidFill>
                  <a:prstClr val="black"/>
                </a:solidFill>
              </a:rPr>
              <a:t>Surd or Not a Surd?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4BE5EA-1D6B-1F64-7046-4E05BEFEE645}"/>
              </a:ext>
            </a:extLst>
          </p:cNvPr>
          <p:cNvSpPr txBox="1"/>
          <p:nvPr/>
        </p:nvSpPr>
        <p:spPr>
          <a:xfrm>
            <a:off x="1343472" y="4077072"/>
            <a:ext cx="950505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3800" dirty="0">
                <a:solidFill>
                  <a:prstClr val="black"/>
                </a:solidFill>
                <a:latin typeface="Comic Sans MS" panose="030F0702030302020204" pitchFamily="66" charset="0"/>
              </a:rPr>
              <a:t>Not a Surd</a:t>
            </a:r>
            <a:endParaRPr lang="en-GB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14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83832" y="332656"/>
                <a:ext cx="2736304" cy="2070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332656"/>
                <a:ext cx="2736304" cy="20705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551384" y="2204864"/>
            <a:ext cx="1116124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0500" b="1" dirty="0">
                <a:solidFill>
                  <a:prstClr val="black"/>
                </a:solidFill>
              </a:rPr>
              <a:t>Surd or Not a Surd?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4BE5EA-1D6B-1F64-7046-4E05BEFEE645}"/>
              </a:ext>
            </a:extLst>
          </p:cNvPr>
          <p:cNvSpPr txBox="1"/>
          <p:nvPr/>
        </p:nvSpPr>
        <p:spPr>
          <a:xfrm>
            <a:off x="1343472" y="4077072"/>
            <a:ext cx="950505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3800" dirty="0">
                <a:solidFill>
                  <a:prstClr val="black"/>
                </a:solidFill>
                <a:latin typeface="Comic Sans MS" panose="030F0702030302020204" pitchFamily="66" charset="0"/>
              </a:rPr>
              <a:t>Surd</a:t>
            </a:r>
            <a:endParaRPr lang="en-GB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4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83832" y="332656"/>
                <a:ext cx="2736304" cy="2070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e>
                      </m:rad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332656"/>
                <a:ext cx="2736304" cy="20705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551384" y="2204864"/>
            <a:ext cx="1116124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0500" b="1" dirty="0">
                <a:solidFill>
                  <a:prstClr val="black"/>
                </a:solidFill>
              </a:rPr>
              <a:t>Surd or Not a Surd?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4BE5EA-1D6B-1F64-7046-4E05BEFEE645}"/>
              </a:ext>
            </a:extLst>
          </p:cNvPr>
          <p:cNvSpPr txBox="1"/>
          <p:nvPr/>
        </p:nvSpPr>
        <p:spPr>
          <a:xfrm>
            <a:off x="1343472" y="4077072"/>
            <a:ext cx="950505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3800" dirty="0">
                <a:solidFill>
                  <a:prstClr val="black"/>
                </a:solidFill>
                <a:latin typeface="Comic Sans MS" panose="030F0702030302020204" pitchFamily="66" charset="0"/>
              </a:rPr>
              <a:t>Not a Surd</a:t>
            </a:r>
            <a:endParaRPr lang="en-GB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24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83832" y="332656"/>
                <a:ext cx="2736304" cy="2070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332656"/>
                <a:ext cx="2736304" cy="20705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551384" y="2204864"/>
            <a:ext cx="1116124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0500" b="1" dirty="0">
                <a:solidFill>
                  <a:prstClr val="black"/>
                </a:solidFill>
              </a:rPr>
              <a:t>Surd or Not a Surd?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4BE5EA-1D6B-1F64-7046-4E05BEFEE645}"/>
              </a:ext>
            </a:extLst>
          </p:cNvPr>
          <p:cNvSpPr txBox="1"/>
          <p:nvPr/>
        </p:nvSpPr>
        <p:spPr>
          <a:xfrm>
            <a:off x="1343472" y="4077072"/>
            <a:ext cx="950505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3800" dirty="0">
                <a:solidFill>
                  <a:prstClr val="black"/>
                </a:solidFill>
                <a:latin typeface="Comic Sans MS" panose="030F0702030302020204" pitchFamily="66" charset="0"/>
              </a:rPr>
              <a:t>Surd</a:t>
            </a:r>
            <a:endParaRPr lang="en-GB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04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16727</TotalTime>
  <Words>337</Words>
  <Application>Microsoft Office PowerPoint</Application>
  <PresentationFormat>Widescreen</PresentationFormat>
  <Paragraphs>100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Cambria Math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657</cp:revision>
  <dcterms:created xsi:type="dcterms:W3CDTF">2013-02-28T07:36:55Z</dcterms:created>
  <dcterms:modified xsi:type="dcterms:W3CDTF">2023-08-31T06:58:21Z</dcterms:modified>
</cp:coreProperties>
</file>