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92" r:id="rId3"/>
    <p:sldId id="282" r:id="rId4"/>
    <p:sldId id="28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3C76CD-FF2C-4120-A8A8-E61C8A36F9DF}" v="1" dt="2022-01-14T06:07:48.0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05" y="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83C76CD-FF2C-4120-A8A8-E61C8A36F9DF}"/>
    <pc:docChg chg="custSel addSld modSld">
      <pc:chgData name="Stewart Gale" userId="3647ddd2-6040-41ae-a96d-232c23482af8" providerId="ADAL" clId="{D83C76CD-FF2C-4120-A8A8-E61C8A36F9DF}" dt="2022-01-14T06:13:32.733" v="17" actId="1076"/>
      <pc:docMkLst>
        <pc:docMk/>
      </pc:docMkLst>
      <pc:sldChg chg="delSp modSp mod">
        <pc:chgData name="Stewart Gale" userId="3647ddd2-6040-41ae-a96d-232c23482af8" providerId="ADAL" clId="{D83C76CD-FF2C-4120-A8A8-E61C8A36F9DF}" dt="2022-01-14T06:08:01.124" v="6" actId="115"/>
        <pc:sldMkLst>
          <pc:docMk/>
          <pc:sldMk cId="1697266765" sldId="291"/>
        </pc:sldMkLst>
        <pc:spChg chg="mod">
          <ac:chgData name="Stewart Gale" userId="3647ddd2-6040-41ae-a96d-232c23482af8" providerId="ADAL" clId="{D83C76CD-FF2C-4120-A8A8-E61C8A36F9DF}" dt="2022-01-14T06:08:01.124" v="6" actId="115"/>
          <ac:spMkLst>
            <pc:docMk/>
            <pc:sldMk cId="1697266765" sldId="291"/>
            <ac:spMk id="8" creationId="{00000000-0000-0000-0000-000000000000}"/>
          </ac:spMkLst>
        </pc:spChg>
        <pc:spChg chg="del">
          <ac:chgData name="Stewart Gale" userId="3647ddd2-6040-41ae-a96d-232c23482af8" providerId="ADAL" clId="{D83C76CD-FF2C-4120-A8A8-E61C8A36F9DF}" dt="2022-01-14T06:07:51.094" v="1" actId="478"/>
          <ac:spMkLst>
            <pc:docMk/>
            <pc:sldMk cId="1697266765" sldId="291"/>
            <ac:spMk id="11" creationId="{00000000-0000-0000-0000-000000000000}"/>
          </ac:spMkLst>
        </pc:spChg>
      </pc:sldChg>
      <pc:sldChg chg="delSp modSp add mod">
        <pc:chgData name="Stewart Gale" userId="3647ddd2-6040-41ae-a96d-232c23482af8" providerId="ADAL" clId="{D83C76CD-FF2C-4120-A8A8-E61C8A36F9DF}" dt="2022-01-14T06:13:32.733" v="17" actId="1076"/>
        <pc:sldMkLst>
          <pc:docMk/>
          <pc:sldMk cId="4056010995" sldId="292"/>
        </pc:sldMkLst>
        <pc:spChg chg="del">
          <ac:chgData name="Stewart Gale" userId="3647ddd2-6040-41ae-a96d-232c23482af8" providerId="ADAL" clId="{D83C76CD-FF2C-4120-A8A8-E61C8A36F9DF}" dt="2022-01-14T06:12:56.273" v="7" actId="478"/>
          <ac:spMkLst>
            <pc:docMk/>
            <pc:sldMk cId="4056010995" sldId="292"/>
            <ac:spMk id="8" creationId="{00000000-0000-0000-0000-000000000000}"/>
          </ac:spMkLst>
        </pc:spChg>
        <pc:spChg chg="mod">
          <ac:chgData name="Stewart Gale" userId="3647ddd2-6040-41ae-a96d-232c23482af8" providerId="ADAL" clId="{D83C76CD-FF2C-4120-A8A8-E61C8A36F9DF}" dt="2022-01-14T06:13:32.733" v="17" actId="1076"/>
          <ac:spMkLst>
            <pc:docMk/>
            <pc:sldMk cId="4056010995" sldId="292"/>
            <ac:spMk id="11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D826-12F7-40B4-987C-5554BB82BBB8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425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D826-12F7-40B4-987C-5554BB82BBB8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D826-12F7-40B4-987C-5554BB82BBB8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927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D826-12F7-40B4-987C-5554BB82BBB8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565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D826-12F7-40B4-987C-5554BB82BBB8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773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D826-12F7-40B4-987C-5554BB82BBB8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863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D826-12F7-40B4-987C-5554BB82BBB8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65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D826-12F7-40B4-987C-5554BB82BBB8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706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D826-12F7-40B4-987C-5554BB82BBB8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062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D826-12F7-40B4-987C-5554BB82BBB8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974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4D826-12F7-40B4-987C-5554BB82BBB8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563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4D826-12F7-40B4-987C-5554BB82BBB8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D060D-A6A4-46EB-AFE0-DABCF19B06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59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51384" y="1556792"/>
            <a:ext cx="110892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u="sng" dirty="0"/>
              <a:t>LO: Multiplying and Dividing </a:t>
            </a:r>
          </a:p>
          <a:p>
            <a:pPr algn="ctr"/>
            <a:r>
              <a:rPr lang="en-GB" sz="7200" b="1" u="sng" dirty="0"/>
              <a:t>Algebraic Fractions </a:t>
            </a:r>
          </a:p>
          <a:p>
            <a:pPr algn="ctr"/>
            <a:r>
              <a:rPr lang="en-GB" sz="7200" b="1" dirty="0"/>
              <a:t>(with Factorising)</a:t>
            </a:r>
          </a:p>
        </p:txBody>
      </p:sp>
    </p:spTree>
    <p:extLst>
      <p:ext uri="{BB962C8B-B14F-4D97-AF65-F5344CB8AC3E}">
        <p14:creationId xmlns:p14="http://schemas.microsoft.com/office/powerpoint/2010/main" val="1697266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79376" y="305068"/>
            <a:ext cx="1123324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</a:rPr>
              <a:t>Before</a:t>
            </a:r>
            <a:r>
              <a:rPr lang="en-GB" sz="8000" dirty="0"/>
              <a:t> </a:t>
            </a:r>
          </a:p>
          <a:p>
            <a:pPr algn="ctr"/>
            <a:r>
              <a:rPr lang="en-GB" sz="8000" dirty="0"/>
              <a:t>multiplying or dividing </a:t>
            </a:r>
          </a:p>
          <a:p>
            <a:pPr algn="ctr"/>
            <a:r>
              <a:rPr lang="en-GB" sz="8000" dirty="0"/>
              <a:t>always see if you can </a:t>
            </a:r>
          </a:p>
          <a:p>
            <a:pPr algn="ctr"/>
            <a:r>
              <a:rPr lang="en-GB" sz="8000" b="1" dirty="0">
                <a:solidFill>
                  <a:srgbClr val="FF0000"/>
                </a:solidFill>
              </a:rPr>
              <a:t>factorise</a:t>
            </a:r>
            <a:r>
              <a:rPr lang="en-GB" sz="8000" dirty="0"/>
              <a:t> </a:t>
            </a:r>
          </a:p>
          <a:p>
            <a:pPr algn="ctr"/>
            <a:r>
              <a:rPr lang="en-GB" sz="8000" dirty="0"/>
              <a:t>any terms.</a:t>
            </a:r>
          </a:p>
        </p:txBody>
      </p:sp>
    </p:spTree>
    <p:extLst>
      <p:ext uri="{BB962C8B-B14F-4D97-AF65-F5344CB8AC3E}">
        <p14:creationId xmlns:p14="http://schemas.microsoft.com/office/powerpoint/2010/main" val="4056010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11624" y="404664"/>
                <a:ext cx="5328592" cy="6192688"/>
              </a:xfrm>
            </p:spPr>
            <p:txBody>
              <a:bodyPr>
                <a:no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ar-AE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ar-AE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44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ar-AE" sz="4400" b="0" i="1" smtClean="0">
                              <a:latin typeface="Cambria Math"/>
                            </a:rPr>
                            <m:t>+</m:t>
                          </m:r>
                          <m:r>
                            <a:rPr lang="ar-AE" sz="4400" b="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ar-AE" sz="44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ar-AE" sz="44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ar-AE" sz="44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ar-AE" sz="4400" i="1" smtClean="0"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ar-AE" sz="44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9</m:t>
                          </m:r>
                        </m:num>
                        <m:den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ar-AE" sz="4400" dirty="0"/>
              </a:p>
              <a:p>
                <a:pPr marL="0" indent="0" algn="ctr">
                  <a:buNone/>
                </a:pPr>
                <a:endParaRPr lang="ar-AE" sz="44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ar-AE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44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ar-AE" sz="4400" b="0" i="1" smtClean="0">
                              <a:latin typeface="Cambria Math"/>
                            </a:rPr>
                            <m:t>+</m:t>
                          </m:r>
                          <m:r>
                            <a:rPr lang="ar-AE" sz="4400" b="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ar-AE" sz="44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ar-AE" sz="44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ar-AE" sz="44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ar-AE" sz="4400" i="1" smtClean="0"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ar-AE" sz="44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  <m:r>
                            <a:rPr lang="ar-AE" sz="44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ar-AE" sz="4400" dirty="0">
                  <a:ea typeface="Cambria Math"/>
                </a:endParaRPr>
              </a:p>
              <a:p>
                <a:pPr marL="0" indent="0" algn="ctr">
                  <a:buNone/>
                </a:pPr>
                <a:endParaRPr lang="ar-AE" sz="44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ar-AE" sz="4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ar-AE" sz="4400" i="1"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ar-AE" sz="440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ar-AE" sz="440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ar-AE" sz="440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ar-AE" sz="440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ar-AE" sz="440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)(</m:t>
                          </m:r>
                          <m:r>
                            <a:rPr lang="en-GB" sz="4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𝑥</m:t>
                          </m:r>
                          <m:r>
                            <a:rPr lang="en-GB" sz="4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+</m:t>
                          </m:r>
                          <m:r>
                            <a:rPr lang="en-GB" sz="4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4</m:t>
                          </m:r>
                          <m:r>
                            <a:rPr lang="en-GB" sz="4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ar-AE" sz="4400" i="1"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ar-AE" sz="4400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ar-AE" sz="440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ar-AE" sz="440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ar-AE" sz="440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4</m:t>
                          </m:r>
                          <m:r>
                            <a:rPr lang="ar-AE" sz="440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)( </m:t>
                          </m:r>
                          <m:r>
                            <a:rPr lang="en-GB" sz="4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𝑥</m:t>
                          </m:r>
                          <m:r>
                            <a:rPr lang="en-GB" sz="4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 −</m:t>
                          </m:r>
                          <m:r>
                            <a:rPr lang="en-GB" sz="4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3</m:t>
                          </m:r>
                          <m:r>
                            <a:rPr lang="en-GB" sz="4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11624" y="404664"/>
                <a:ext cx="5328592" cy="619268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968208" y="4653136"/>
                <a:ext cx="1432893" cy="14800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ar-AE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ar-AE" sz="48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num>
                        <m:den>
                          <m:r>
                            <a:rPr lang="ar-AE" sz="48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4653136"/>
                <a:ext cx="1432893" cy="14800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397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847528" y="332656"/>
                <a:ext cx="6840760" cy="6120680"/>
              </a:xfrm>
            </p:spPr>
            <p:txBody>
              <a:bodyPr>
                <a:no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/>
                            </a:rPr>
                            <m:t>−4</m:t>
                          </m:r>
                        </m:num>
                        <m:den>
                          <m:sSup>
                            <m:sSupPr>
                              <m:ctrlPr>
                                <a:rPr lang="en-GB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/>
                            </a:rPr>
                            <m:t>+4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−32</m:t>
                          </m:r>
                        </m:den>
                      </m:f>
                      <m:r>
                        <a:rPr lang="en-GB" b="0" i="1" smtClean="0">
                          <a:latin typeface="Cambria Math"/>
                        </a:rPr>
                        <m:t> </m:t>
                      </m:r>
                      <m:r>
                        <a:rPr lang="en-GB" i="1" smtClean="0">
                          <a:latin typeface="Cambria Math"/>
                          <a:ea typeface="Cambria Math"/>
                        </a:rPr>
                        <m:t>÷</m:t>
                      </m:r>
                      <m:r>
                        <a:rPr lang="en-GB" b="0" i="1" smtClean="0">
                          <a:latin typeface="Cambria Math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−5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+6</m:t>
                          </m:r>
                        </m:num>
                        <m:den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+40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+2)(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−2)</m:t>
                          </m:r>
                        </m:num>
                        <m:den>
                          <m:r>
                            <a:rPr lang="en-GB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+8)(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−4)</m:t>
                          </m:r>
                        </m:den>
                      </m:f>
                      <m:r>
                        <a:rPr lang="en-GB" i="1">
                          <a:latin typeface="Cambria Math"/>
                          <a:ea typeface="Cambria Math"/>
                        </a:rPr>
                        <m:t>÷</m:t>
                      </m:r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−3)(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−2)</m:t>
                          </m:r>
                        </m:num>
                        <m:den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5(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+8)</m:t>
                          </m:r>
                        </m:den>
                      </m:f>
                    </m:oMath>
                  </m:oMathPara>
                </a14:m>
                <a:endParaRPr lang="en-GB" dirty="0">
                  <a:ea typeface="Cambria Math"/>
                </a:endParaRP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/>
                            </a:rPr>
                            <m:t>(</m:t>
                          </m:r>
                          <m:r>
                            <a:rPr lang="en-GB" i="1">
                              <a:latin typeface="Cambria Math"/>
                            </a:rPr>
                            <m:t>𝑥</m:t>
                          </m:r>
                          <m:r>
                            <a:rPr lang="en-GB" i="1">
                              <a:latin typeface="Cambria Math"/>
                            </a:rPr>
                            <m:t>+2)(</m:t>
                          </m:r>
                          <m:r>
                            <a:rPr lang="en-GB" i="1">
                              <a:latin typeface="Cambria Math"/>
                            </a:rPr>
                            <m:t>𝑥</m:t>
                          </m:r>
                          <m:r>
                            <a:rPr lang="en-GB" i="1">
                              <a:latin typeface="Cambria Math"/>
                            </a:rPr>
                            <m:t>−2)</m:t>
                          </m:r>
                        </m:num>
                        <m:den>
                          <m:r>
                            <a:rPr lang="en-GB" i="1">
                              <a:latin typeface="Cambria Math"/>
                            </a:rPr>
                            <m:t>(</m:t>
                          </m:r>
                          <m:r>
                            <a:rPr lang="en-GB" i="1">
                              <a:latin typeface="Cambria Math"/>
                            </a:rPr>
                            <m:t>𝑥</m:t>
                          </m:r>
                          <m:r>
                            <a:rPr lang="en-GB" i="1">
                              <a:latin typeface="Cambria Math"/>
                            </a:rPr>
                            <m:t>+8)(</m:t>
                          </m:r>
                          <m:r>
                            <a:rPr lang="en-GB" i="1">
                              <a:latin typeface="Cambria Math"/>
                            </a:rPr>
                            <m:t>𝑥</m:t>
                          </m:r>
                          <m:r>
                            <a:rPr lang="en-GB" i="1">
                              <a:latin typeface="Cambria Math"/>
                            </a:rPr>
                            <m:t>−4)</m:t>
                          </m:r>
                        </m:den>
                      </m:f>
                      <m:r>
                        <a:rPr lang="en-GB" i="1" smtClean="0"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en-GB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GB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+8</m:t>
                          </m:r>
                          <m:r>
                            <a:rPr lang="en-GB" i="1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en-GB" i="1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GB" i="1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−3</m:t>
                          </m:r>
                          <m:r>
                            <a:rPr lang="en-GB" i="1">
                              <a:latin typeface="Cambria Math"/>
                              <a:ea typeface="Cambria Math"/>
                            </a:rPr>
                            <m:t>)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/>
                              <a:ea typeface="Cambria Math"/>
                            </a:rPr>
                            <m:t>−2)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5(</m:t>
                          </m:r>
                          <m:r>
                            <a:rPr lang="en-GB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+8)(</m:t>
                          </m:r>
                          <m:r>
                            <a:rPr lang="en-GB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+2)(</m:t>
                          </m:r>
                          <m:r>
                            <a:rPr lang="en-GB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−2)</m:t>
                          </m:r>
                        </m:num>
                        <m:den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GB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+8</m:t>
                              </m:r>
                            </m:e>
                          </m:d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GB" i="1">
                                  <a:latin typeface="Cambria Math"/>
                                </a:rPr>
                                <m:t>−4</m:t>
                              </m:r>
                            </m:e>
                          </m:d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 −3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−2)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pPr marL="0" indent="0" algn="ctr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47528" y="332656"/>
                <a:ext cx="6840760" cy="612068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8112224" y="5085184"/>
                <a:ext cx="3024336" cy="11176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5(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+2)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−4)(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−3)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224" y="5085184"/>
                <a:ext cx="3024336" cy="1117678"/>
              </a:xfrm>
              <a:prstGeom prst="rect">
                <a:avLst/>
              </a:prstGeom>
              <a:blipFill>
                <a:blip r:embed="rId3"/>
                <a:stretch>
                  <a:fillRect l="-12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176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52</Words>
  <Application>Microsoft Office PowerPoint</Application>
  <PresentationFormat>Widescreen</PresentationFormat>
  <Paragraphs>22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Starter</dc:title>
  <dc:creator>Daniel Burke</dc:creator>
  <cp:lastModifiedBy>Stewart Gale</cp:lastModifiedBy>
  <cp:revision>36</cp:revision>
  <dcterms:created xsi:type="dcterms:W3CDTF">2013-01-14T22:17:22Z</dcterms:created>
  <dcterms:modified xsi:type="dcterms:W3CDTF">2022-01-14T06:13:36Z</dcterms:modified>
</cp:coreProperties>
</file>