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d39b2128-c9f4-4308-a007-953b6cc7cb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17" y="227979"/>
            <a:ext cx="5348681" cy="40115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a3b8e007-8a96-4f52-9e23-ded38fef546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" b="8744"/>
          <a:stretch/>
        </p:blipFill>
        <p:spPr bwMode="auto">
          <a:xfrm>
            <a:off x="5913525" y="227979"/>
            <a:ext cx="6096000" cy="39790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09177" y="511274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d39b2128-c9f4-4308-a007-953b6cc7cb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17" y="227979"/>
            <a:ext cx="5348681" cy="40115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a3b8e007-8a96-4f52-9e23-ded38fef546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" b="8744"/>
          <a:stretch/>
        </p:blipFill>
        <p:spPr bwMode="auto">
          <a:xfrm>
            <a:off x="5913525" y="227979"/>
            <a:ext cx="6096000" cy="39790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8411" y="178465"/>
            <a:ext cx="5560622" cy="406102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16593" y="3169653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Very nearly! </a:t>
            </a:r>
            <a:r>
              <a:rPr lang="en-US" sz="4000" dirty="0" smtClean="0"/>
              <a:t>They did not split the 10 into prime number (2 x 5)</a:t>
            </a:r>
            <a:endParaRPr lang="en-GB" sz="7200" dirty="0"/>
          </a:p>
        </p:txBody>
      </p:sp>
      <p:sp>
        <p:nvSpPr>
          <p:cNvPr id="2" name="Rectangle 1"/>
          <p:cNvSpPr/>
          <p:nvPr/>
        </p:nvSpPr>
        <p:spPr>
          <a:xfrm>
            <a:off x="9042062" y="1684310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4244" t="22368" r="62531" b="55702"/>
          <a:stretch/>
        </p:blipFill>
        <p:spPr>
          <a:xfrm>
            <a:off x="379612" y="275371"/>
            <a:ext cx="7020850" cy="4419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991" t="48183" r="62030" b="36529"/>
          <a:stretch/>
        </p:blipFill>
        <p:spPr>
          <a:xfrm>
            <a:off x="1185711" y="4694971"/>
            <a:ext cx="5301192" cy="216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869159" y="1610350"/>
            <a:ext cx="14337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17588" y="3219627"/>
            <a:ext cx="41368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They did not </a:t>
            </a:r>
          </a:p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split 9 into 3 x 3.</a:t>
            </a:r>
            <a:endParaRPr lang="en-GB" sz="44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a3b8e007-8a96-4f52-9e23-ded38fef546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" b="8744"/>
          <a:stretch/>
        </p:blipFill>
        <p:spPr bwMode="auto">
          <a:xfrm>
            <a:off x="205453" y="277854"/>
            <a:ext cx="7020266" cy="45823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476" t="48559" r="34711" b="36153"/>
          <a:stretch/>
        </p:blipFill>
        <p:spPr>
          <a:xfrm>
            <a:off x="1192791" y="4745513"/>
            <a:ext cx="5142695" cy="211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43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2020-05-17T08:02:04Z</dcterms:modified>
</cp:coreProperties>
</file>