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9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C32F7-295F-46C8-9589-2B0CA122A205}" v="31" dt="2021-11-15T05:24:39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2FC32F7-295F-46C8-9589-2B0CA122A205}"/>
    <pc:docChg chg="custSel addSld modSld sldOrd">
      <pc:chgData name="Stewart Gale" userId="3647ddd2-6040-41ae-a96d-232c23482af8" providerId="ADAL" clId="{E2FC32F7-295F-46C8-9589-2B0CA122A205}" dt="2021-11-15T05:24:50.187" v="81" actId="1076"/>
      <pc:docMkLst>
        <pc:docMk/>
      </pc:docMkLst>
      <pc:sldChg chg="modSp mod">
        <pc:chgData name="Stewart Gale" userId="3647ddd2-6040-41ae-a96d-232c23482af8" providerId="ADAL" clId="{E2FC32F7-295F-46C8-9589-2B0CA122A205}" dt="2021-11-15T04:10:00.564" v="21" actId="20577"/>
        <pc:sldMkLst>
          <pc:docMk/>
          <pc:sldMk cId="1886551376" sldId="257"/>
        </pc:sldMkLst>
        <pc:spChg chg="mod">
          <ac:chgData name="Stewart Gale" userId="3647ddd2-6040-41ae-a96d-232c23482af8" providerId="ADAL" clId="{E2FC32F7-295F-46C8-9589-2B0CA122A205}" dt="2021-11-15T04:10:00.564" v="21" actId="20577"/>
          <ac:spMkLst>
            <pc:docMk/>
            <pc:sldMk cId="1886551376" sldId="257"/>
            <ac:spMk id="2" creationId="{00000000-0000-0000-0000-000000000000}"/>
          </ac:spMkLst>
        </pc:spChg>
        <pc:spChg chg="mod">
          <ac:chgData name="Stewart Gale" userId="3647ddd2-6040-41ae-a96d-232c23482af8" providerId="ADAL" clId="{E2FC32F7-295F-46C8-9589-2B0CA122A205}" dt="2021-11-15T04:09:56.327" v="19" actId="1076"/>
          <ac:spMkLst>
            <pc:docMk/>
            <pc:sldMk cId="1886551376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E2FC32F7-295F-46C8-9589-2B0CA122A205}" dt="2021-11-15T04:09:26.001" v="6" actId="20577"/>
          <ac:spMkLst>
            <pc:docMk/>
            <pc:sldMk cId="1886551376" sldId="257"/>
            <ac:spMk id="15" creationId="{00000000-0000-0000-0000-000000000000}"/>
          </ac:spMkLst>
        </pc:spChg>
      </pc:sldChg>
      <pc:sldChg chg="modSp mod">
        <pc:chgData name="Stewart Gale" userId="3647ddd2-6040-41ae-a96d-232c23482af8" providerId="ADAL" clId="{E2FC32F7-295F-46C8-9589-2B0CA122A205}" dt="2021-11-15T04:10:48.058" v="30" actId="20577"/>
        <pc:sldMkLst>
          <pc:docMk/>
          <pc:sldMk cId="2967886449" sldId="258"/>
        </pc:sldMkLst>
        <pc:spChg chg="mod">
          <ac:chgData name="Stewart Gale" userId="3647ddd2-6040-41ae-a96d-232c23482af8" providerId="ADAL" clId="{E2FC32F7-295F-46C8-9589-2B0CA122A205}" dt="2021-11-15T04:10:48.058" v="30" actId="20577"/>
          <ac:spMkLst>
            <pc:docMk/>
            <pc:sldMk cId="2967886449" sldId="258"/>
            <ac:spMk id="10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E2FC32F7-295F-46C8-9589-2B0CA122A205}" dt="2021-11-15T05:23:45.782" v="64" actId="1076"/>
        <pc:sldMkLst>
          <pc:docMk/>
          <pc:sldMk cId="2196810056" sldId="259"/>
        </pc:sldMkLst>
        <pc:spChg chg="del">
          <ac:chgData name="Stewart Gale" userId="3647ddd2-6040-41ae-a96d-232c23482af8" providerId="ADAL" clId="{E2FC32F7-295F-46C8-9589-2B0CA122A205}" dt="2021-11-15T05:23:26.117" v="34" actId="478"/>
          <ac:spMkLst>
            <pc:docMk/>
            <pc:sldMk cId="2196810056" sldId="259"/>
            <ac:spMk id="2" creationId="{D6C5D548-91CF-4D55-B4B4-7F5C4210A173}"/>
          </ac:spMkLst>
        </pc:spChg>
        <pc:spChg chg="del">
          <ac:chgData name="Stewart Gale" userId="3647ddd2-6040-41ae-a96d-232c23482af8" providerId="ADAL" clId="{E2FC32F7-295F-46C8-9589-2B0CA122A205}" dt="2021-11-15T05:23:26.117" v="34" actId="478"/>
          <ac:spMkLst>
            <pc:docMk/>
            <pc:sldMk cId="2196810056" sldId="259"/>
            <ac:spMk id="3" creationId="{B9BBA1CA-F793-477B-82D0-1620857B98E3}"/>
          </ac:spMkLst>
        </pc:spChg>
        <pc:spChg chg="add mod">
          <ac:chgData name="Stewart Gale" userId="3647ddd2-6040-41ae-a96d-232c23482af8" providerId="ADAL" clId="{E2FC32F7-295F-46C8-9589-2B0CA122A205}" dt="2021-11-15T05:23:45.782" v="64" actId="1076"/>
          <ac:spMkLst>
            <pc:docMk/>
            <pc:sldMk cId="2196810056" sldId="259"/>
            <ac:spMk id="4" creationId="{387F4991-AF43-45C6-A788-8411F35B5EAD}"/>
          </ac:spMkLst>
        </pc:spChg>
      </pc:sldChg>
      <pc:sldChg chg="addSp delSp modSp new mod ord">
        <pc:chgData name="Stewart Gale" userId="3647ddd2-6040-41ae-a96d-232c23482af8" providerId="ADAL" clId="{E2FC32F7-295F-46C8-9589-2B0CA122A205}" dt="2021-11-15T05:24:28.391" v="74" actId="1076"/>
        <pc:sldMkLst>
          <pc:docMk/>
          <pc:sldMk cId="3959377508" sldId="260"/>
        </pc:sldMkLst>
        <pc:spChg chg="del">
          <ac:chgData name="Stewart Gale" userId="3647ddd2-6040-41ae-a96d-232c23482af8" providerId="ADAL" clId="{E2FC32F7-295F-46C8-9589-2B0CA122A205}" dt="2021-11-15T05:23:50.025" v="68" actId="478"/>
          <ac:spMkLst>
            <pc:docMk/>
            <pc:sldMk cId="3959377508" sldId="260"/>
            <ac:spMk id="2" creationId="{887F5A53-5E17-4263-BEF6-E1D8ADDB43B8}"/>
          </ac:spMkLst>
        </pc:spChg>
        <pc:spChg chg="del">
          <ac:chgData name="Stewart Gale" userId="3647ddd2-6040-41ae-a96d-232c23482af8" providerId="ADAL" clId="{E2FC32F7-295F-46C8-9589-2B0CA122A205}" dt="2021-11-15T05:23:50.025" v="68" actId="478"/>
          <ac:spMkLst>
            <pc:docMk/>
            <pc:sldMk cId="3959377508" sldId="260"/>
            <ac:spMk id="3" creationId="{8A73AC12-EC81-4E14-B601-8D0776686BAD}"/>
          </ac:spMkLst>
        </pc:spChg>
        <pc:picChg chg="add mod modCrop">
          <ac:chgData name="Stewart Gale" userId="3647ddd2-6040-41ae-a96d-232c23482af8" providerId="ADAL" clId="{E2FC32F7-295F-46C8-9589-2B0CA122A205}" dt="2021-11-15T05:24:28.391" v="74" actId="1076"/>
          <ac:picMkLst>
            <pc:docMk/>
            <pc:sldMk cId="3959377508" sldId="260"/>
            <ac:picMk id="4" creationId="{FB0BD37A-D1EC-41AF-9DDA-5BA801F61F30}"/>
          </ac:picMkLst>
        </pc:picChg>
      </pc:sldChg>
      <pc:sldChg chg="addSp delSp modSp new mod">
        <pc:chgData name="Stewart Gale" userId="3647ddd2-6040-41ae-a96d-232c23482af8" providerId="ADAL" clId="{E2FC32F7-295F-46C8-9589-2B0CA122A205}" dt="2021-11-15T05:24:50.187" v="81" actId="1076"/>
        <pc:sldMkLst>
          <pc:docMk/>
          <pc:sldMk cId="2619726578" sldId="261"/>
        </pc:sldMkLst>
        <pc:spChg chg="del">
          <ac:chgData name="Stewart Gale" userId="3647ddd2-6040-41ae-a96d-232c23482af8" providerId="ADAL" clId="{E2FC32F7-295F-46C8-9589-2B0CA122A205}" dt="2021-11-15T05:24:30.864" v="76" actId="478"/>
          <ac:spMkLst>
            <pc:docMk/>
            <pc:sldMk cId="2619726578" sldId="261"/>
            <ac:spMk id="2" creationId="{16EB7576-530F-4EB1-9082-8E430F33DBA0}"/>
          </ac:spMkLst>
        </pc:spChg>
        <pc:spChg chg="del">
          <ac:chgData name="Stewart Gale" userId="3647ddd2-6040-41ae-a96d-232c23482af8" providerId="ADAL" clId="{E2FC32F7-295F-46C8-9589-2B0CA122A205}" dt="2021-11-15T05:24:30.864" v="76" actId="478"/>
          <ac:spMkLst>
            <pc:docMk/>
            <pc:sldMk cId="2619726578" sldId="261"/>
            <ac:spMk id="3" creationId="{C504D304-162A-4E62-B419-05D863E5AFFF}"/>
          </ac:spMkLst>
        </pc:spChg>
        <pc:picChg chg="add mod modCrop">
          <ac:chgData name="Stewart Gale" userId="3647ddd2-6040-41ae-a96d-232c23482af8" providerId="ADAL" clId="{E2FC32F7-295F-46C8-9589-2B0CA122A205}" dt="2021-11-15T05:24:50.187" v="81" actId="1076"/>
          <ac:picMkLst>
            <pc:docMk/>
            <pc:sldMk cId="2619726578" sldId="261"/>
            <ac:picMk id="4" creationId="{E924B4C6-EC54-4958-B725-7D2EAFA9628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32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61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218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5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81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659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41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491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26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6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43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7A406-3CB4-4867-AF5D-3A5FC8F287AA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4352A-E24B-40D0-887A-9F984239B3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32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0BD37A-D1EC-41AF-9DDA-5BA801F61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15" t="8269" r="7894" b="20507"/>
          <a:stretch/>
        </p:blipFill>
        <p:spPr bwMode="auto">
          <a:xfrm>
            <a:off x="1089573" y="399241"/>
            <a:ext cx="9902018" cy="6059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9377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24B4C6-EC54-4958-B725-7D2EAFA96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5" t="8232" r="5222" b="18484"/>
          <a:stretch/>
        </p:blipFill>
        <p:spPr bwMode="auto">
          <a:xfrm>
            <a:off x="783445" y="479685"/>
            <a:ext cx="10427653" cy="60319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972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7F4991-AF43-45C6-A788-8411F35B5EAD}"/>
              </a:ext>
            </a:extLst>
          </p:cNvPr>
          <p:cNvSpPr txBox="1"/>
          <p:nvPr/>
        </p:nvSpPr>
        <p:spPr>
          <a:xfrm>
            <a:off x="2277687" y="2188000"/>
            <a:ext cx="78860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96810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55170" y="41440"/>
            <a:ext cx="3447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1) </a:t>
            </a:r>
            <a:r>
              <a:rPr lang="en-GB" dirty="0"/>
              <a:t>Write a formula for calculating </a:t>
            </a:r>
          </a:p>
          <a:p>
            <a:pPr algn="ctr"/>
            <a:r>
              <a:rPr lang="en-GB" dirty="0"/>
              <a:t>the perimeter (</a:t>
            </a:r>
            <a:r>
              <a:rPr lang="en-GB" i="1" dirty="0"/>
              <a:t>P</a:t>
            </a:r>
            <a:r>
              <a:rPr lang="en-GB" dirty="0"/>
              <a:t>) of the rectangle.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0138" y="3230041"/>
            <a:ext cx="4231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3) </a:t>
            </a:r>
            <a:r>
              <a:rPr lang="en-GB" dirty="0"/>
              <a:t>Write a formula for calculating </a:t>
            </a:r>
          </a:p>
          <a:p>
            <a:pPr algn="ctr"/>
            <a:r>
              <a:rPr lang="en-GB" dirty="0"/>
              <a:t>the area (</a:t>
            </a:r>
            <a:r>
              <a:rPr lang="en-GB" i="1" dirty="0"/>
              <a:t>A</a:t>
            </a:r>
            <a:r>
              <a:rPr lang="en-GB" dirty="0"/>
              <a:t>) of the rectangle.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48549" y="41440"/>
            <a:ext cx="4053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2) </a:t>
            </a:r>
            <a:r>
              <a:rPr lang="en-GB" dirty="0"/>
              <a:t>Given that g = 4 and h = 0.5 </a:t>
            </a:r>
          </a:p>
          <a:p>
            <a:pPr algn="ctr"/>
            <a:r>
              <a:rPr lang="en-GB" dirty="0"/>
              <a:t>calculate the perimeter of the rectangle.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926" y="634103"/>
            <a:ext cx="1796877" cy="1050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817820" y="3192088"/>
                <a:ext cx="4053840" cy="785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4) </a:t>
                </a:r>
                <a:r>
                  <a:rPr lang="en-GB" dirty="0"/>
                  <a:t>Given that 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dirty="0"/>
                  <a:t> and 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pPr algn="ctr"/>
                <a:r>
                  <a:rPr lang="en-GB" dirty="0"/>
                  <a:t>calculate the area of the rectangle.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820" y="3192088"/>
                <a:ext cx="4053840" cy="785536"/>
              </a:xfrm>
              <a:prstGeom prst="rect">
                <a:avLst/>
              </a:prstGeom>
              <a:blipFill>
                <a:blip r:embed="rId3"/>
                <a:stretch>
                  <a:fillRect b="-10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448" y="3898841"/>
            <a:ext cx="1805315" cy="105554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241" y="658492"/>
            <a:ext cx="1759917" cy="1029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01" y="3882813"/>
            <a:ext cx="1657395" cy="969057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H="1">
            <a:off x="6072251" y="0"/>
            <a:ext cx="1582" cy="69161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2044" y="3164378"/>
            <a:ext cx="12192000" cy="27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1564" y="1919823"/>
            <a:ext cx="3496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P = 6g + 4h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2977" y="2011635"/>
            <a:ext cx="4348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P = 2(12 + 1) = 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23504" y="5130367"/>
            <a:ext cx="28013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A = 3g x 2h </a:t>
            </a:r>
          </a:p>
          <a:p>
            <a:r>
              <a:rPr lang="en-GB" sz="4400" dirty="0">
                <a:solidFill>
                  <a:srgbClr val="FF0000"/>
                </a:solidFill>
              </a:rPr>
              <a:t>   = 6gh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7829" y="5130367"/>
            <a:ext cx="36896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A = 0.5 x 1.25 </a:t>
            </a:r>
          </a:p>
          <a:p>
            <a:r>
              <a:rPr lang="en-GB" sz="4400" dirty="0">
                <a:solidFill>
                  <a:srgbClr val="FF0000"/>
                </a:solidFill>
              </a:rPr>
              <a:t>   = 0.625</a:t>
            </a:r>
          </a:p>
        </p:txBody>
      </p:sp>
    </p:spTree>
    <p:extLst>
      <p:ext uri="{BB962C8B-B14F-4D97-AF65-F5344CB8AC3E}">
        <p14:creationId xmlns:p14="http://schemas.microsoft.com/office/powerpoint/2010/main" val="18865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3469" y="41440"/>
            <a:ext cx="53035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231F20"/>
                </a:solidFill>
                <a:latin typeface="ReithSans"/>
              </a:rPr>
              <a:t>5) </a:t>
            </a:r>
            <a:r>
              <a:rPr lang="en-US" sz="1600" dirty="0">
                <a:solidFill>
                  <a:srgbClr val="231F20"/>
                </a:solidFill>
                <a:latin typeface="ReithSans"/>
              </a:rPr>
              <a:t>A plumber has a call out fee of £40,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plus an hourly rate (h) of £18.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Write a formula to calculate the cost (C) of any job. 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6072251" y="0"/>
            <a:ext cx="1582" cy="69161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2044" y="3164378"/>
            <a:ext cx="12192000" cy="27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14901" y="41440"/>
            <a:ext cx="53035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231F20"/>
                </a:solidFill>
                <a:latin typeface="ReithSans"/>
              </a:rPr>
              <a:t>6) </a:t>
            </a:r>
            <a:r>
              <a:rPr lang="en-US" sz="1600" dirty="0">
                <a:solidFill>
                  <a:srgbClr val="231F20"/>
                </a:solidFill>
                <a:latin typeface="ReithSans"/>
              </a:rPr>
              <a:t>A plumber has a call out fee of £40,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plus an hourly rate (h) of £18.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Calculate the cost (C) that took 2 and a half hours.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9862" y="3297258"/>
            <a:ext cx="53035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231F20"/>
                </a:solidFill>
                <a:latin typeface="ReithSans"/>
              </a:rPr>
              <a:t>7) </a:t>
            </a:r>
            <a:r>
              <a:rPr lang="en-US" sz="1600" dirty="0">
                <a:solidFill>
                  <a:srgbClr val="231F20"/>
                </a:solidFill>
                <a:latin typeface="ReithSans"/>
              </a:rPr>
              <a:t>A plumber has a call out fee of £</a:t>
            </a:r>
            <a:r>
              <a:rPr lang="en-US" sz="1600" i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plus an hourly rate (h) of £</a:t>
            </a:r>
            <a:r>
              <a:rPr lang="en-US" sz="1600" i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>
                <a:solidFill>
                  <a:srgbClr val="231F20"/>
                </a:solidFill>
                <a:latin typeface="ReithSans"/>
              </a:rPr>
              <a:t>.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Write a formula to calculate the cost (C) of any job.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91745" y="3192088"/>
            <a:ext cx="4674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231F20"/>
                </a:solidFill>
                <a:latin typeface="ReithSans"/>
              </a:rPr>
              <a:t>8) </a:t>
            </a:r>
            <a:r>
              <a:rPr lang="en-US" sz="1600" dirty="0">
                <a:solidFill>
                  <a:srgbClr val="231F20"/>
                </a:solidFill>
                <a:latin typeface="ReithSans"/>
              </a:rPr>
              <a:t>A plumber has a call out fee of £40,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plus an hourly rate (h) of £18. </a:t>
            </a:r>
          </a:p>
          <a:p>
            <a:pPr algn="ctr"/>
            <a:r>
              <a:rPr lang="en-US" sz="1600" dirty="0">
                <a:solidFill>
                  <a:srgbClr val="231F20"/>
                </a:solidFill>
                <a:latin typeface="ReithSans"/>
              </a:rPr>
              <a:t>Sketch a graph </a:t>
            </a:r>
          </a:p>
          <a:p>
            <a:pPr algn="ctr"/>
            <a:r>
              <a:rPr lang="en-US" sz="1400" dirty="0">
                <a:solidFill>
                  <a:srgbClr val="231F20"/>
                </a:solidFill>
                <a:latin typeface="ReithSans"/>
              </a:rPr>
              <a:t>(Plot </a:t>
            </a:r>
            <a:r>
              <a:rPr lang="en-US" sz="1400" i="1" dirty="0">
                <a:solidFill>
                  <a:srgbClr val="231F20"/>
                </a:solidFill>
                <a:latin typeface="ReithSans"/>
              </a:rPr>
              <a:t>Hours</a:t>
            </a:r>
            <a:r>
              <a:rPr lang="en-US" sz="1400" dirty="0">
                <a:solidFill>
                  <a:srgbClr val="231F20"/>
                </a:solidFill>
                <a:latin typeface="ReithSans"/>
              </a:rPr>
              <a:t> on the </a:t>
            </a:r>
            <a:r>
              <a:rPr lang="en-US" sz="1400" i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00" dirty="0">
                <a:solidFill>
                  <a:srgbClr val="231F20"/>
                </a:solidFill>
                <a:latin typeface="ReithSans"/>
              </a:rPr>
              <a:t> axis and </a:t>
            </a:r>
            <a:r>
              <a:rPr lang="en-US" sz="1400" i="1" dirty="0">
                <a:solidFill>
                  <a:srgbClr val="231F20"/>
                </a:solidFill>
                <a:latin typeface="ReithSans"/>
              </a:rPr>
              <a:t>Total Cost</a:t>
            </a:r>
            <a:r>
              <a:rPr lang="en-US" sz="1400" dirty="0">
                <a:solidFill>
                  <a:srgbClr val="231F20"/>
                </a:solidFill>
                <a:latin typeface="ReithSans"/>
              </a:rPr>
              <a:t> on the </a:t>
            </a:r>
            <a:r>
              <a:rPr lang="en-US" sz="1400" i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400" dirty="0">
                <a:solidFill>
                  <a:srgbClr val="231F20"/>
                </a:solidFill>
                <a:latin typeface="ReithSans"/>
              </a:rPr>
              <a:t> axis)</a:t>
            </a:r>
          </a:p>
          <a:p>
            <a:pPr algn="ctr"/>
            <a:r>
              <a:rPr lang="en-US" sz="1400" dirty="0">
                <a:solidFill>
                  <a:srgbClr val="231F20"/>
                </a:solidFill>
                <a:latin typeface="ReithSans"/>
              </a:rPr>
              <a:t>Label the co-ordinate where the graph meets the </a:t>
            </a:r>
            <a:r>
              <a:rPr lang="en-US" sz="1400" i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400" dirty="0">
                <a:solidFill>
                  <a:srgbClr val="231F20"/>
                </a:solidFill>
                <a:latin typeface="ReithSans"/>
              </a:rPr>
              <a:t> axis.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3275" y="1197469"/>
            <a:ext cx="3496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C = 18h + 40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20593" y="1074848"/>
            <a:ext cx="39456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C = 18 x 2.5 + 40</a:t>
            </a:r>
          </a:p>
          <a:p>
            <a:r>
              <a:rPr lang="en-GB" sz="4400" dirty="0">
                <a:solidFill>
                  <a:srgbClr val="FF0000"/>
                </a:solidFill>
              </a:rPr>
              <a:t>C </a:t>
            </a:r>
            <a:r>
              <a:rPr lang="en-GB" sz="4400">
                <a:solidFill>
                  <a:srgbClr val="FF0000"/>
                </a:solidFill>
              </a:rPr>
              <a:t>= 85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8800" y="4683811"/>
            <a:ext cx="3496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C = </a:t>
            </a:r>
            <a:r>
              <a:rPr lang="en-GB" sz="4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xh</a:t>
            </a:r>
            <a:r>
              <a:rPr lang="en-GB" sz="4400" dirty="0">
                <a:solidFill>
                  <a:srgbClr val="FF0000"/>
                </a:solidFill>
              </a:rPr>
              <a:t> + </a:t>
            </a:r>
            <a:r>
              <a:rPr lang="en-GB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592291" y="4782562"/>
            <a:ext cx="2540924" cy="1474123"/>
            <a:chOff x="7592291" y="4782562"/>
            <a:chExt cx="2540924" cy="147412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8290562" y="4782562"/>
              <a:ext cx="27708" cy="1474123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8318270" y="6237289"/>
              <a:ext cx="1814945" cy="19396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318270" y="4951828"/>
              <a:ext cx="1458776" cy="6752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592291" y="5402484"/>
              <a:ext cx="8201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(0,40)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788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287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ReithSans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2019-10-29T18:39:01Z</dcterms:created>
  <dcterms:modified xsi:type="dcterms:W3CDTF">2021-11-15T05:24:51Z</dcterms:modified>
</cp:coreProperties>
</file>