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693" r:id="rId2"/>
    <p:sldId id="706" r:id="rId3"/>
    <p:sldId id="647" r:id="rId4"/>
    <p:sldId id="709" r:id="rId5"/>
    <p:sldId id="708" r:id="rId6"/>
    <p:sldId id="695" r:id="rId7"/>
    <p:sldId id="694" r:id="rId8"/>
    <p:sldId id="650" r:id="rId9"/>
    <p:sldId id="696" r:id="rId10"/>
    <p:sldId id="698" r:id="rId11"/>
    <p:sldId id="701" r:id="rId12"/>
    <p:sldId id="699" r:id="rId13"/>
    <p:sldId id="702" r:id="rId14"/>
    <p:sldId id="651" r:id="rId15"/>
    <p:sldId id="704" r:id="rId16"/>
    <p:sldId id="705" r:id="rId17"/>
    <p:sldId id="703" r:id="rId18"/>
    <p:sldId id="710" r:id="rId19"/>
    <p:sldId id="711" r:id="rId20"/>
    <p:sldId id="712" r:id="rId21"/>
    <p:sldId id="71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2442" autoAdjust="0"/>
  </p:normalViewPr>
  <p:slideViewPr>
    <p:cSldViewPr>
      <p:cViewPr varScale="1">
        <p:scale>
          <a:sx n="89" d="100"/>
          <a:sy n="89" d="100"/>
        </p:scale>
        <p:origin x="84" y="69"/>
      </p:cViewPr>
      <p:guideLst>
        <p:guide orient="horz" pos="1933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24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undo custSel addSld delSld modSld sldOrd">
      <pc:chgData name="Stewart Gale" userId="3647ddd2-6040-41ae-a96d-232c23482af8" providerId="ADAL" clId="{163176A0-02FC-47D8-8D6B-77EA423298B5}" dt="2026-02-23T04:24:48.164" v="1678" actId="20577"/>
      <pc:docMkLst>
        <pc:docMk/>
      </pc:docMkLst>
      <pc:sldChg chg="delSp modSp mod">
        <pc:chgData name="Stewart Gale" userId="3647ddd2-6040-41ae-a96d-232c23482af8" providerId="ADAL" clId="{163176A0-02FC-47D8-8D6B-77EA423298B5}" dt="2026-02-20T03:05:48.680" v="1603" actId="1076"/>
        <pc:sldMkLst>
          <pc:docMk/>
          <pc:sldMk cId="156981020" sldId="647"/>
        </pc:sldMkLst>
        <pc:spChg chg="mod">
          <ac:chgData name="Stewart Gale" userId="3647ddd2-6040-41ae-a96d-232c23482af8" providerId="ADAL" clId="{163176A0-02FC-47D8-8D6B-77EA423298B5}" dt="2026-02-20T03:05:46" v="1602" actId="1076"/>
          <ac:spMkLst>
            <pc:docMk/>
            <pc:sldMk cId="156981020" sldId="647"/>
            <ac:spMk id="8" creationId="{F01EE703-6797-D140-36C6-E646D6E0816B}"/>
          </ac:spMkLst>
        </pc:spChg>
        <pc:spChg chg="mod">
          <ac:chgData name="Stewart Gale" userId="3647ddd2-6040-41ae-a96d-232c23482af8" providerId="ADAL" clId="{163176A0-02FC-47D8-8D6B-77EA423298B5}" dt="2026-02-20T03:05:48.680" v="1603" actId="1076"/>
          <ac:spMkLst>
            <pc:docMk/>
            <pc:sldMk cId="156981020" sldId="647"/>
            <ac:spMk id="22" creationId="{E9378204-38A2-4367-8EAF-8B919A48B9E4}"/>
          </ac:spMkLst>
        </pc:spChg>
      </pc:sldChg>
      <pc:sldChg chg="modSp">
        <pc:chgData name="Stewart Gale" userId="3647ddd2-6040-41ae-a96d-232c23482af8" providerId="ADAL" clId="{163176A0-02FC-47D8-8D6B-77EA423298B5}" dt="2026-02-19T10:04:51.474" v="118" actId="113"/>
        <pc:sldMkLst>
          <pc:docMk/>
          <pc:sldMk cId="2356084825" sldId="650"/>
        </pc:sldMkLst>
        <pc:spChg chg="mod">
          <ac:chgData name="Stewart Gale" userId="3647ddd2-6040-41ae-a96d-232c23482af8" providerId="ADAL" clId="{163176A0-02FC-47D8-8D6B-77EA423298B5}" dt="2026-02-19T10:04:51.474" v="118" actId="113"/>
          <ac:spMkLst>
            <pc:docMk/>
            <pc:sldMk cId="2356084825" sldId="650"/>
            <ac:spMk id="7" creationId="{8893A18E-1076-656A-1E28-C335AACE460E}"/>
          </ac:spMkLst>
        </pc:spChg>
      </pc:sldChg>
      <pc:sldChg chg="modSp mod">
        <pc:chgData name="Stewart Gale" userId="3647ddd2-6040-41ae-a96d-232c23482af8" providerId="ADAL" clId="{163176A0-02FC-47D8-8D6B-77EA423298B5}" dt="2026-02-19T13:23:34.292" v="787" actId="1076"/>
        <pc:sldMkLst>
          <pc:docMk/>
          <pc:sldMk cId="2344825943" sldId="695"/>
        </pc:sldMkLst>
        <pc:spChg chg="mod">
          <ac:chgData name="Stewart Gale" userId="3647ddd2-6040-41ae-a96d-232c23482af8" providerId="ADAL" clId="{163176A0-02FC-47D8-8D6B-77EA423298B5}" dt="2026-02-19T13:23:31.408" v="786" actId="1076"/>
          <ac:spMkLst>
            <pc:docMk/>
            <pc:sldMk cId="2344825943" sldId="695"/>
            <ac:spMk id="3" creationId="{253D0C8F-C852-7C29-6817-DA45C0F9E3EA}"/>
          </ac:spMkLst>
        </pc:spChg>
        <pc:spChg chg="mod">
          <ac:chgData name="Stewart Gale" userId="3647ddd2-6040-41ae-a96d-232c23482af8" providerId="ADAL" clId="{163176A0-02FC-47D8-8D6B-77EA423298B5}" dt="2026-02-19T13:23:34.292" v="787" actId="1076"/>
          <ac:spMkLst>
            <pc:docMk/>
            <pc:sldMk cId="2344825943" sldId="695"/>
            <ac:spMk id="23" creationId="{14D98438-99FD-C7A3-9DCE-6F3B902FD73E}"/>
          </ac:spMkLst>
        </pc:spChg>
      </pc:sldChg>
      <pc:sldChg chg="addSp delSp modSp mod addAnim delAnim modAnim">
        <pc:chgData name="Stewart Gale" userId="3647ddd2-6040-41ae-a96d-232c23482af8" providerId="ADAL" clId="{163176A0-02FC-47D8-8D6B-77EA423298B5}" dt="2026-02-20T03:12:26.442" v="1657" actId="20577"/>
        <pc:sldMkLst>
          <pc:docMk/>
          <pc:sldMk cId="1063027004" sldId="698"/>
        </pc:sldMkLst>
        <pc:spChg chg="mod">
          <ac:chgData name="Stewart Gale" userId="3647ddd2-6040-41ae-a96d-232c23482af8" providerId="ADAL" clId="{163176A0-02FC-47D8-8D6B-77EA423298B5}" dt="2026-02-19T12:58:56.099" v="534" actId="20577"/>
          <ac:spMkLst>
            <pc:docMk/>
            <pc:sldMk cId="1063027004" sldId="698"/>
            <ac:spMk id="2" creationId="{9D34CFAE-E64F-E695-4F79-D1F1B13593E6}"/>
          </ac:spMkLst>
        </pc:spChg>
        <pc:spChg chg="add mod">
          <ac:chgData name="Stewart Gale" userId="3647ddd2-6040-41ae-a96d-232c23482af8" providerId="ADAL" clId="{163176A0-02FC-47D8-8D6B-77EA423298B5}" dt="2026-02-19T12:59:20.994" v="537" actId="1076"/>
          <ac:spMkLst>
            <pc:docMk/>
            <pc:sldMk cId="1063027004" sldId="698"/>
            <ac:spMk id="3" creationId="{8859C27B-E60A-6D66-EC65-24B0E98A0EE5}"/>
          </ac:spMkLst>
        </pc:spChg>
        <pc:spChg chg="add mod">
          <ac:chgData name="Stewart Gale" userId="3647ddd2-6040-41ae-a96d-232c23482af8" providerId="ADAL" clId="{163176A0-02FC-47D8-8D6B-77EA423298B5}" dt="2026-02-19T12:59:20.994" v="537" actId="1076"/>
          <ac:spMkLst>
            <pc:docMk/>
            <pc:sldMk cId="1063027004" sldId="698"/>
            <ac:spMk id="5" creationId="{31670457-C4BD-6025-3833-94BE55554C05}"/>
          </ac:spMkLst>
        </pc:spChg>
        <pc:spChg chg="add mod">
          <ac:chgData name="Stewart Gale" userId="3647ddd2-6040-41ae-a96d-232c23482af8" providerId="ADAL" clId="{163176A0-02FC-47D8-8D6B-77EA423298B5}" dt="2026-02-19T12:59:20.994" v="537" actId="1076"/>
          <ac:spMkLst>
            <pc:docMk/>
            <pc:sldMk cId="1063027004" sldId="698"/>
            <ac:spMk id="6" creationId="{D39CFD40-A536-7F45-2745-0B8EA3F6D75C}"/>
          </ac:spMkLst>
        </pc:spChg>
        <pc:spChg chg="mod">
          <ac:chgData name="Stewart Gale" userId="3647ddd2-6040-41ae-a96d-232c23482af8" providerId="ADAL" clId="{163176A0-02FC-47D8-8D6B-77EA423298B5}" dt="2026-02-20T03:12:26.442" v="1657" actId="20577"/>
          <ac:spMkLst>
            <pc:docMk/>
            <pc:sldMk cId="1063027004" sldId="698"/>
            <ac:spMk id="7" creationId="{7E8FCC71-49DC-ADFE-9BBF-244DE621BF80}"/>
          </ac:spMkLst>
        </pc:spChg>
        <pc:spChg chg="mod">
          <ac:chgData name="Stewart Gale" userId="3647ddd2-6040-41ae-a96d-232c23482af8" providerId="ADAL" clId="{163176A0-02FC-47D8-8D6B-77EA423298B5}" dt="2026-02-19T12:59:20.994" v="537" actId="1076"/>
          <ac:spMkLst>
            <pc:docMk/>
            <pc:sldMk cId="1063027004" sldId="698"/>
            <ac:spMk id="8" creationId="{EE1A352F-05D0-D3FD-6956-B976AA13BC22}"/>
          </ac:spMkLst>
        </pc:spChg>
        <pc:spChg chg="mod">
          <ac:chgData name="Stewart Gale" userId="3647ddd2-6040-41ae-a96d-232c23482af8" providerId="ADAL" clId="{163176A0-02FC-47D8-8D6B-77EA423298B5}" dt="2026-02-19T12:59:20.994" v="537" actId="1076"/>
          <ac:spMkLst>
            <pc:docMk/>
            <pc:sldMk cId="1063027004" sldId="698"/>
            <ac:spMk id="9" creationId="{A2E3F510-2DCC-E872-2E0F-727CB43A39E3}"/>
          </ac:spMkLst>
        </pc:spChg>
        <pc:spChg chg="add mod">
          <ac:chgData name="Stewart Gale" userId="3647ddd2-6040-41ae-a96d-232c23482af8" providerId="ADAL" clId="{163176A0-02FC-47D8-8D6B-77EA423298B5}" dt="2026-02-19T12:59:20.994" v="537" actId="1076"/>
          <ac:spMkLst>
            <pc:docMk/>
            <pc:sldMk cId="1063027004" sldId="698"/>
            <ac:spMk id="10" creationId="{3B85E1C6-CE59-3C8E-97AF-B918B4A00A0C}"/>
          </ac:spMkLst>
        </pc:spChg>
        <pc:spChg chg="add mod">
          <ac:chgData name="Stewart Gale" userId="3647ddd2-6040-41ae-a96d-232c23482af8" providerId="ADAL" clId="{163176A0-02FC-47D8-8D6B-77EA423298B5}" dt="2026-02-19T12:59:20.994" v="537" actId="1076"/>
          <ac:spMkLst>
            <pc:docMk/>
            <pc:sldMk cId="1063027004" sldId="698"/>
            <ac:spMk id="11" creationId="{39768CD7-2F89-4B2C-D77E-191FA66AEE57}"/>
          </ac:spMkLst>
        </pc:spChg>
        <pc:spChg chg="add mod">
          <ac:chgData name="Stewart Gale" userId="3647ddd2-6040-41ae-a96d-232c23482af8" providerId="ADAL" clId="{163176A0-02FC-47D8-8D6B-77EA423298B5}" dt="2026-02-19T12:59:20.994" v="537" actId="1076"/>
          <ac:spMkLst>
            <pc:docMk/>
            <pc:sldMk cId="1063027004" sldId="698"/>
            <ac:spMk id="12" creationId="{1C1D0697-C390-E409-3FB4-FCF4E2A06F2B}"/>
          </ac:spMkLst>
        </pc:spChg>
        <pc:spChg chg="add mod">
          <ac:chgData name="Stewart Gale" userId="3647ddd2-6040-41ae-a96d-232c23482af8" providerId="ADAL" clId="{163176A0-02FC-47D8-8D6B-77EA423298B5}" dt="2026-02-19T12:59:20.994" v="537" actId="1076"/>
          <ac:spMkLst>
            <pc:docMk/>
            <pc:sldMk cId="1063027004" sldId="698"/>
            <ac:spMk id="14" creationId="{11D971EE-B5D2-52D1-B48E-9FF6B28ABC2A}"/>
          </ac:spMkLst>
        </pc:spChg>
        <pc:spChg chg="add del mod">
          <ac:chgData name="Stewart Gale" userId="3647ddd2-6040-41ae-a96d-232c23482af8" providerId="ADAL" clId="{163176A0-02FC-47D8-8D6B-77EA423298B5}" dt="2026-02-19T13:00:04.714" v="545" actId="1076"/>
          <ac:spMkLst>
            <pc:docMk/>
            <pc:sldMk cId="1063027004" sldId="698"/>
            <ac:spMk id="15" creationId="{952A9718-905D-6CE0-60C5-BCB287A2C4BD}"/>
          </ac:spMkLst>
        </pc:spChg>
        <pc:spChg chg="add mod">
          <ac:chgData name="Stewart Gale" userId="3647ddd2-6040-41ae-a96d-232c23482af8" providerId="ADAL" clId="{163176A0-02FC-47D8-8D6B-77EA423298B5}" dt="2026-02-19T13:03:36.986" v="585" actId="113"/>
          <ac:spMkLst>
            <pc:docMk/>
            <pc:sldMk cId="1063027004" sldId="698"/>
            <ac:spMk id="24" creationId="{81C4BEA3-0715-5459-BF5D-4924D33659FA}"/>
          </ac:spMkLst>
        </pc:spChg>
        <pc:spChg chg="add mod">
          <ac:chgData name="Stewart Gale" userId="3647ddd2-6040-41ae-a96d-232c23482af8" providerId="ADAL" clId="{163176A0-02FC-47D8-8D6B-77EA423298B5}" dt="2026-02-19T13:03:00.018" v="581" actId="1076"/>
          <ac:spMkLst>
            <pc:docMk/>
            <pc:sldMk cId="1063027004" sldId="698"/>
            <ac:spMk id="33" creationId="{B80554C1-7776-4ADC-09F9-85DF2D775851}"/>
          </ac:spMkLst>
        </pc:spChg>
        <pc:cxnChg chg="add mod">
          <ac:chgData name="Stewart Gale" userId="3647ddd2-6040-41ae-a96d-232c23482af8" providerId="ADAL" clId="{163176A0-02FC-47D8-8D6B-77EA423298B5}" dt="2026-02-19T12:59:42.447" v="539" actId="1076"/>
          <ac:cxnSpMkLst>
            <pc:docMk/>
            <pc:sldMk cId="1063027004" sldId="698"/>
            <ac:cxnSpMk id="16" creationId="{766BF59F-2FC0-E4E7-6881-B905A5C90052}"/>
          </ac:cxnSpMkLst>
        </pc:cxnChg>
        <pc:cxnChg chg="add mod">
          <ac:chgData name="Stewart Gale" userId="3647ddd2-6040-41ae-a96d-232c23482af8" providerId="ADAL" clId="{163176A0-02FC-47D8-8D6B-77EA423298B5}" dt="2026-02-19T12:59:42.447" v="539" actId="1076"/>
          <ac:cxnSpMkLst>
            <pc:docMk/>
            <pc:sldMk cId="1063027004" sldId="698"/>
            <ac:cxnSpMk id="17" creationId="{E04B0DB7-C3F9-40F6-1AB6-C31B3F82D6EF}"/>
          </ac:cxnSpMkLst>
        </pc:cxnChg>
        <pc:cxnChg chg="add mod">
          <ac:chgData name="Stewart Gale" userId="3647ddd2-6040-41ae-a96d-232c23482af8" providerId="ADAL" clId="{163176A0-02FC-47D8-8D6B-77EA423298B5}" dt="2026-02-19T12:59:42.447" v="539" actId="1076"/>
          <ac:cxnSpMkLst>
            <pc:docMk/>
            <pc:sldMk cId="1063027004" sldId="698"/>
            <ac:cxnSpMk id="20" creationId="{C3D0B7B5-22E5-4E66-C553-AD1C0E647EFF}"/>
          </ac:cxnSpMkLst>
        </pc:cxnChg>
        <pc:cxnChg chg="add mod">
          <ac:chgData name="Stewart Gale" userId="3647ddd2-6040-41ae-a96d-232c23482af8" providerId="ADAL" clId="{163176A0-02FC-47D8-8D6B-77EA423298B5}" dt="2026-02-19T12:59:42.447" v="539" actId="1076"/>
          <ac:cxnSpMkLst>
            <pc:docMk/>
            <pc:sldMk cId="1063027004" sldId="698"/>
            <ac:cxnSpMk id="21" creationId="{B1E6E624-2932-73D1-91A9-34B884F645C5}"/>
          </ac:cxnSpMkLst>
        </pc:cxnChg>
      </pc:sldChg>
      <pc:sldChg chg="addSp delSp modSp mod addAnim delAnim modAnim">
        <pc:chgData name="Stewart Gale" userId="3647ddd2-6040-41ae-a96d-232c23482af8" providerId="ADAL" clId="{163176A0-02FC-47D8-8D6B-77EA423298B5}" dt="2026-02-20T03:12:37.870" v="1661" actId="20577"/>
        <pc:sldMkLst>
          <pc:docMk/>
          <pc:sldMk cId="1125436997" sldId="699"/>
        </pc:sldMkLst>
        <pc:spChg chg="mod">
          <ac:chgData name="Stewart Gale" userId="3647ddd2-6040-41ae-a96d-232c23482af8" providerId="ADAL" clId="{163176A0-02FC-47D8-8D6B-77EA423298B5}" dt="2026-02-20T03:12:37.870" v="1661" actId="20577"/>
          <ac:spMkLst>
            <pc:docMk/>
            <pc:sldMk cId="1125436997" sldId="699"/>
            <ac:spMk id="2" creationId="{88DE1835-692F-4837-2F3A-D33661356C67}"/>
          </ac:spMkLst>
        </pc:spChg>
        <pc:spChg chg="add mod">
          <ac:chgData name="Stewart Gale" userId="3647ddd2-6040-41ae-a96d-232c23482af8" providerId="ADAL" clId="{163176A0-02FC-47D8-8D6B-77EA423298B5}" dt="2026-02-19T13:18:39.045" v="739" actId="1036"/>
          <ac:spMkLst>
            <pc:docMk/>
            <pc:sldMk cId="1125436997" sldId="699"/>
            <ac:spMk id="3" creationId="{9400DEF1-F629-D331-51EA-7778041609AE}"/>
          </ac:spMkLst>
        </pc:spChg>
        <pc:spChg chg="mod">
          <ac:chgData name="Stewart Gale" userId="3647ddd2-6040-41ae-a96d-232c23482af8" providerId="ADAL" clId="{163176A0-02FC-47D8-8D6B-77EA423298B5}" dt="2026-02-19T13:17:52.092" v="730" actId="1076"/>
          <ac:spMkLst>
            <pc:docMk/>
            <pc:sldMk cId="1125436997" sldId="699"/>
            <ac:spMk id="4" creationId="{F021760E-4933-7161-BA46-65D1D835387B}"/>
          </ac:spMkLst>
        </pc:spChg>
        <pc:spChg chg="mod">
          <ac:chgData name="Stewart Gale" userId="3647ddd2-6040-41ae-a96d-232c23482af8" providerId="ADAL" clId="{163176A0-02FC-47D8-8D6B-77EA423298B5}" dt="2026-02-19T13:04:55.568" v="595" actId="1076"/>
          <ac:spMkLst>
            <pc:docMk/>
            <pc:sldMk cId="1125436997" sldId="699"/>
            <ac:spMk id="5" creationId="{86D77989-E91F-040B-2C7A-D8F46BD3E8C1}"/>
          </ac:spMkLst>
        </pc:spChg>
        <pc:spChg chg="add mod">
          <ac:chgData name="Stewart Gale" userId="3647ddd2-6040-41ae-a96d-232c23482af8" providerId="ADAL" clId="{163176A0-02FC-47D8-8D6B-77EA423298B5}" dt="2026-02-19T13:18:39.045" v="739" actId="1036"/>
          <ac:spMkLst>
            <pc:docMk/>
            <pc:sldMk cId="1125436997" sldId="699"/>
            <ac:spMk id="6" creationId="{48907D4B-9F1D-3632-C146-B9020034C308}"/>
          </ac:spMkLst>
        </pc:spChg>
        <pc:spChg chg="mod">
          <ac:chgData name="Stewart Gale" userId="3647ddd2-6040-41ae-a96d-232c23482af8" providerId="ADAL" clId="{163176A0-02FC-47D8-8D6B-77EA423298B5}" dt="2026-02-19T13:04:55.568" v="595" actId="1076"/>
          <ac:spMkLst>
            <pc:docMk/>
            <pc:sldMk cId="1125436997" sldId="699"/>
            <ac:spMk id="7" creationId="{1A2D4BC4-DB50-3A1D-25C7-6653FFECDC98}"/>
          </ac:spMkLst>
        </pc:spChg>
        <pc:spChg chg="add mod">
          <ac:chgData name="Stewart Gale" userId="3647ddd2-6040-41ae-a96d-232c23482af8" providerId="ADAL" clId="{163176A0-02FC-47D8-8D6B-77EA423298B5}" dt="2026-02-19T13:18:39.045" v="739" actId="1036"/>
          <ac:spMkLst>
            <pc:docMk/>
            <pc:sldMk cId="1125436997" sldId="699"/>
            <ac:spMk id="8" creationId="{21FEBAF4-6F02-76E7-5837-88D891300412}"/>
          </ac:spMkLst>
        </pc:spChg>
        <pc:spChg chg="add mod">
          <ac:chgData name="Stewart Gale" userId="3647ddd2-6040-41ae-a96d-232c23482af8" providerId="ADAL" clId="{163176A0-02FC-47D8-8D6B-77EA423298B5}" dt="2026-02-19T13:18:39.045" v="739" actId="1036"/>
          <ac:spMkLst>
            <pc:docMk/>
            <pc:sldMk cId="1125436997" sldId="699"/>
            <ac:spMk id="9" creationId="{E578E478-3D5D-250D-CC72-72FAD4183EA0}"/>
          </ac:spMkLst>
        </pc:spChg>
        <pc:spChg chg="add mod">
          <ac:chgData name="Stewart Gale" userId="3647ddd2-6040-41ae-a96d-232c23482af8" providerId="ADAL" clId="{163176A0-02FC-47D8-8D6B-77EA423298B5}" dt="2026-02-19T13:18:39.045" v="739" actId="1036"/>
          <ac:spMkLst>
            <pc:docMk/>
            <pc:sldMk cId="1125436997" sldId="699"/>
            <ac:spMk id="10" creationId="{3946D755-1649-E288-B2C3-4A9F1735D1BD}"/>
          </ac:spMkLst>
        </pc:spChg>
        <pc:spChg chg="add mod">
          <ac:chgData name="Stewart Gale" userId="3647ddd2-6040-41ae-a96d-232c23482af8" providerId="ADAL" clId="{163176A0-02FC-47D8-8D6B-77EA423298B5}" dt="2026-02-19T13:18:39.045" v="739" actId="1036"/>
          <ac:spMkLst>
            <pc:docMk/>
            <pc:sldMk cId="1125436997" sldId="699"/>
            <ac:spMk id="11" creationId="{3A31BE03-0A69-A2E6-0224-F8EB945908D0}"/>
          </ac:spMkLst>
        </pc:spChg>
        <pc:spChg chg="add mod">
          <ac:chgData name="Stewart Gale" userId="3647ddd2-6040-41ae-a96d-232c23482af8" providerId="ADAL" clId="{163176A0-02FC-47D8-8D6B-77EA423298B5}" dt="2026-02-19T13:18:39.045" v="739" actId="1036"/>
          <ac:spMkLst>
            <pc:docMk/>
            <pc:sldMk cId="1125436997" sldId="699"/>
            <ac:spMk id="12" creationId="{9C6B1BA9-A622-2A32-4C02-128A81581BF5}"/>
          </ac:spMkLst>
        </pc:spChg>
        <pc:spChg chg="add mod">
          <ac:chgData name="Stewart Gale" userId="3647ddd2-6040-41ae-a96d-232c23482af8" providerId="ADAL" clId="{163176A0-02FC-47D8-8D6B-77EA423298B5}" dt="2026-02-19T13:05:11.486" v="597" actId="1076"/>
          <ac:spMkLst>
            <pc:docMk/>
            <pc:sldMk cId="1125436997" sldId="699"/>
            <ac:spMk id="13" creationId="{2B42D0B1-9ABD-FECA-A83E-854688DD0664}"/>
          </ac:spMkLst>
        </pc:spChg>
        <pc:spChg chg="add mod">
          <ac:chgData name="Stewart Gale" userId="3647ddd2-6040-41ae-a96d-232c23482af8" providerId="ADAL" clId="{163176A0-02FC-47D8-8D6B-77EA423298B5}" dt="2026-02-19T13:05:19.179" v="599" actId="20577"/>
          <ac:spMkLst>
            <pc:docMk/>
            <pc:sldMk cId="1125436997" sldId="699"/>
            <ac:spMk id="18" creationId="{2C19081C-6307-AD69-104E-90DFC22B368A}"/>
          </ac:spMkLst>
        </pc:spChg>
        <pc:spChg chg="add mod">
          <ac:chgData name="Stewart Gale" userId="3647ddd2-6040-41ae-a96d-232c23482af8" providerId="ADAL" clId="{163176A0-02FC-47D8-8D6B-77EA423298B5}" dt="2026-02-19T13:06:26.905" v="617" actId="1076"/>
          <ac:spMkLst>
            <pc:docMk/>
            <pc:sldMk cId="1125436997" sldId="699"/>
            <ac:spMk id="19" creationId="{C05D6E06-7D02-AA9E-129F-75ADA30883C1}"/>
          </ac:spMkLst>
        </pc:spChg>
        <pc:spChg chg="add mod">
          <ac:chgData name="Stewart Gale" userId="3647ddd2-6040-41ae-a96d-232c23482af8" providerId="ADAL" clId="{163176A0-02FC-47D8-8D6B-77EA423298B5}" dt="2026-02-19T13:05:52.368" v="606" actId="1076"/>
          <ac:spMkLst>
            <pc:docMk/>
            <pc:sldMk cId="1125436997" sldId="699"/>
            <ac:spMk id="22" creationId="{B4CEBA91-4484-2CC1-6EFF-B8288FD841A0}"/>
          </ac:spMkLst>
        </pc:spChg>
        <pc:spChg chg="add mod">
          <ac:chgData name="Stewart Gale" userId="3647ddd2-6040-41ae-a96d-232c23482af8" providerId="ADAL" clId="{163176A0-02FC-47D8-8D6B-77EA423298B5}" dt="2026-02-19T13:06:10.139" v="613" actId="1076"/>
          <ac:spMkLst>
            <pc:docMk/>
            <pc:sldMk cId="1125436997" sldId="699"/>
            <ac:spMk id="24" creationId="{0028832E-00F5-228D-8EDA-CF67D1BAFDA6}"/>
          </ac:spMkLst>
        </pc:spChg>
        <pc:cxnChg chg="add mod">
          <ac:chgData name="Stewart Gale" userId="3647ddd2-6040-41ae-a96d-232c23482af8" providerId="ADAL" clId="{163176A0-02FC-47D8-8D6B-77EA423298B5}" dt="2026-02-19T13:05:11.486" v="597" actId="1076"/>
          <ac:cxnSpMkLst>
            <pc:docMk/>
            <pc:sldMk cId="1125436997" sldId="699"/>
            <ac:cxnSpMk id="14" creationId="{752E8968-A39F-273A-A6B3-A912BFD1C1BA}"/>
          </ac:cxnSpMkLst>
        </pc:cxnChg>
        <pc:cxnChg chg="add mod">
          <ac:chgData name="Stewart Gale" userId="3647ddd2-6040-41ae-a96d-232c23482af8" providerId="ADAL" clId="{163176A0-02FC-47D8-8D6B-77EA423298B5}" dt="2026-02-19T13:05:11.486" v="597" actId="1076"/>
          <ac:cxnSpMkLst>
            <pc:docMk/>
            <pc:sldMk cId="1125436997" sldId="699"/>
            <ac:cxnSpMk id="15" creationId="{03D23D5D-817C-0373-73D5-7039DC529D7A}"/>
          </ac:cxnSpMkLst>
        </pc:cxnChg>
        <pc:cxnChg chg="add mod">
          <ac:chgData name="Stewart Gale" userId="3647ddd2-6040-41ae-a96d-232c23482af8" providerId="ADAL" clId="{163176A0-02FC-47D8-8D6B-77EA423298B5}" dt="2026-02-19T13:05:11.486" v="597" actId="1076"/>
          <ac:cxnSpMkLst>
            <pc:docMk/>
            <pc:sldMk cId="1125436997" sldId="699"/>
            <ac:cxnSpMk id="16" creationId="{E80C50BE-2DB6-88C7-A90B-7DE6A3EF2249}"/>
          </ac:cxnSpMkLst>
        </pc:cxnChg>
        <pc:cxnChg chg="add mod">
          <ac:chgData name="Stewart Gale" userId="3647ddd2-6040-41ae-a96d-232c23482af8" providerId="ADAL" clId="{163176A0-02FC-47D8-8D6B-77EA423298B5}" dt="2026-02-19T13:08:05.562" v="634" actId="208"/>
          <ac:cxnSpMkLst>
            <pc:docMk/>
            <pc:sldMk cId="1125436997" sldId="699"/>
            <ac:cxnSpMk id="20" creationId="{3E762619-E90F-987A-B324-4E82542E4873}"/>
          </ac:cxnSpMkLst>
        </pc:cxnChg>
        <pc:cxnChg chg="add mod">
          <ac:chgData name="Stewart Gale" userId="3647ddd2-6040-41ae-a96d-232c23482af8" providerId="ADAL" clId="{163176A0-02FC-47D8-8D6B-77EA423298B5}" dt="2026-02-19T13:08:09.471" v="635" actId="208"/>
          <ac:cxnSpMkLst>
            <pc:docMk/>
            <pc:sldMk cId="1125436997" sldId="699"/>
            <ac:cxnSpMk id="21" creationId="{85CA2AF6-196C-C64D-B75D-6F976C3688A1}"/>
          </ac:cxnSpMkLst>
        </pc:cxnChg>
        <pc:cxnChg chg="add mod">
          <ac:chgData name="Stewart Gale" userId="3647ddd2-6040-41ae-a96d-232c23482af8" providerId="ADAL" clId="{163176A0-02FC-47D8-8D6B-77EA423298B5}" dt="2026-02-19T13:08:15.131" v="637"/>
          <ac:cxnSpMkLst>
            <pc:docMk/>
            <pc:sldMk cId="1125436997" sldId="699"/>
            <ac:cxnSpMk id="25" creationId="{37DB7D55-5121-1841-B378-3A9F71422384}"/>
          </ac:cxnSpMkLst>
        </pc:cxnChg>
      </pc:sldChg>
      <pc:sldChg chg="addSp modSp mod addAnim delAnim modAnim">
        <pc:chgData name="Stewart Gale" userId="3647ddd2-6040-41ae-a96d-232c23482af8" providerId="ADAL" clId="{163176A0-02FC-47D8-8D6B-77EA423298B5}" dt="2026-02-20T03:12:32.427" v="1659" actId="20577"/>
        <pc:sldMkLst>
          <pc:docMk/>
          <pc:sldMk cId="659738823" sldId="701"/>
        </pc:sldMkLst>
        <pc:spChg chg="add mod">
          <ac:chgData name="Stewart Gale" userId="3647ddd2-6040-41ae-a96d-232c23482af8" providerId="ADAL" clId="{163176A0-02FC-47D8-8D6B-77EA423298B5}" dt="2026-02-19T13:03:50.441" v="586" actId="1076"/>
          <ac:spMkLst>
            <pc:docMk/>
            <pc:sldMk cId="659738823" sldId="701"/>
            <ac:spMk id="2" creationId="{04391DAC-A4FB-9D46-12EB-FDB154359531}"/>
          </ac:spMkLst>
        </pc:spChg>
        <pc:spChg chg="mod">
          <ac:chgData name="Stewart Gale" userId="3647ddd2-6040-41ae-a96d-232c23482af8" providerId="ADAL" clId="{163176A0-02FC-47D8-8D6B-77EA423298B5}" dt="2026-02-20T03:12:32.427" v="1659" actId="20577"/>
          <ac:spMkLst>
            <pc:docMk/>
            <pc:sldMk cId="659738823" sldId="701"/>
            <ac:spMk id="3" creationId="{C5A7A721-8E68-7E3F-9B0D-AEA3E6F7EB61}"/>
          </ac:spMkLst>
        </pc:spChg>
        <pc:spChg chg="add mod">
          <ac:chgData name="Stewart Gale" userId="3647ddd2-6040-41ae-a96d-232c23482af8" providerId="ADAL" clId="{163176A0-02FC-47D8-8D6B-77EA423298B5}" dt="2026-02-19T13:03:50.441" v="586" actId="1076"/>
          <ac:spMkLst>
            <pc:docMk/>
            <pc:sldMk cId="659738823" sldId="701"/>
            <ac:spMk id="4" creationId="{3CB7FDD3-55FE-5FB2-C674-30C6F86FCEE6}"/>
          </ac:spMkLst>
        </pc:spChg>
        <pc:spChg chg="add mod">
          <ac:chgData name="Stewart Gale" userId="3647ddd2-6040-41ae-a96d-232c23482af8" providerId="ADAL" clId="{163176A0-02FC-47D8-8D6B-77EA423298B5}" dt="2026-02-19T13:03:50.441" v="586" actId="1076"/>
          <ac:spMkLst>
            <pc:docMk/>
            <pc:sldMk cId="659738823" sldId="701"/>
            <ac:spMk id="5" creationId="{75372A08-69E7-8A99-2146-3E5F48C8D62A}"/>
          </ac:spMkLst>
        </pc:spChg>
        <pc:spChg chg="mod">
          <ac:chgData name="Stewart Gale" userId="3647ddd2-6040-41ae-a96d-232c23482af8" providerId="ADAL" clId="{163176A0-02FC-47D8-8D6B-77EA423298B5}" dt="2026-02-19T11:58:59.472" v="237" actId="1076"/>
          <ac:spMkLst>
            <pc:docMk/>
            <pc:sldMk cId="659738823" sldId="701"/>
            <ac:spMk id="6" creationId="{42EA819C-B67A-4D0F-87E2-3793B9655726}"/>
          </ac:spMkLst>
        </pc:spChg>
        <pc:spChg chg="add mod">
          <ac:chgData name="Stewart Gale" userId="3647ddd2-6040-41ae-a96d-232c23482af8" providerId="ADAL" clId="{163176A0-02FC-47D8-8D6B-77EA423298B5}" dt="2026-02-19T13:03:50.441" v="586" actId="1076"/>
          <ac:spMkLst>
            <pc:docMk/>
            <pc:sldMk cId="659738823" sldId="701"/>
            <ac:spMk id="7" creationId="{04502061-86D3-E8DF-B08F-54A638CCA21B}"/>
          </ac:spMkLst>
        </pc:spChg>
        <pc:spChg chg="mod">
          <ac:chgData name="Stewart Gale" userId="3647ddd2-6040-41ae-a96d-232c23482af8" providerId="ADAL" clId="{163176A0-02FC-47D8-8D6B-77EA423298B5}" dt="2026-02-19T13:03:55.071" v="587" actId="1076"/>
          <ac:spMkLst>
            <pc:docMk/>
            <pc:sldMk cId="659738823" sldId="701"/>
            <ac:spMk id="8" creationId="{45857034-2A33-3331-4991-70F17CA3872B}"/>
          </ac:spMkLst>
        </pc:spChg>
        <pc:spChg chg="mod">
          <ac:chgData name="Stewart Gale" userId="3647ddd2-6040-41ae-a96d-232c23482af8" providerId="ADAL" clId="{163176A0-02FC-47D8-8D6B-77EA423298B5}" dt="2026-02-19T13:03:55.071" v="587" actId="1076"/>
          <ac:spMkLst>
            <pc:docMk/>
            <pc:sldMk cId="659738823" sldId="701"/>
            <ac:spMk id="9" creationId="{8F2EB131-CA8F-8F46-D608-D3C2C9907BCF}"/>
          </ac:spMkLst>
        </pc:spChg>
        <pc:spChg chg="add mod">
          <ac:chgData name="Stewart Gale" userId="3647ddd2-6040-41ae-a96d-232c23482af8" providerId="ADAL" clId="{163176A0-02FC-47D8-8D6B-77EA423298B5}" dt="2026-02-19T13:03:50.441" v="586" actId="1076"/>
          <ac:spMkLst>
            <pc:docMk/>
            <pc:sldMk cId="659738823" sldId="701"/>
            <ac:spMk id="10" creationId="{96644153-2DE4-CA80-E572-3E65428F0927}"/>
          </ac:spMkLst>
        </pc:spChg>
        <pc:spChg chg="add mod">
          <ac:chgData name="Stewart Gale" userId="3647ddd2-6040-41ae-a96d-232c23482af8" providerId="ADAL" clId="{163176A0-02FC-47D8-8D6B-77EA423298B5}" dt="2026-02-19T13:04:30.356" v="592" actId="14100"/>
          <ac:spMkLst>
            <pc:docMk/>
            <pc:sldMk cId="659738823" sldId="701"/>
            <ac:spMk id="11" creationId="{A4FCCA03-266D-6472-E816-B69492B7615A}"/>
          </ac:spMkLst>
        </pc:spChg>
        <pc:spChg chg="add mod">
          <ac:chgData name="Stewart Gale" userId="3647ddd2-6040-41ae-a96d-232c23482af8" providerId="ADAL" clId="{163176A0-02FC-47D8-8D6B-77EA423298B5}" dt="2026-02-19T13:03:50.441" v="586" actId="1076"/>
          <ac:spMkLst>
            <pc:docMk/>
            <pc:sldMk cId="659738823" sldId="701"/>
            <ac:spMk id="12" creationId="{CE9C9D74-0935-CAAC-3128-8FCD7BC19017}"/>
          </ac:spMkLst>
        </pc:spChg>
        <pc:spChg chg="add mod">
          <ac:chgData name="Stewart Gale" userId="3647ddd2-6040-41ae-a96d-232c23482af8" providerId="ADAL" clId="{163176A0-02FC-47D8-8D6B-77EA423298B5}" dt="2026-02-19T13:04:07.359" v="589" actId="1076"/>
          <ac:spMkLst>
            <pc:docMk/>
            <pc:sldMk cId="659738823" sldId="701"/>
            <ac:spMk id="13" creationId="{D5DAB524-6AC3-74B0-2BBA-BD9BF4201962}"/>
          </ac:spMkLst>
        </pc:spChg>
        <pc:spChg chg="add mod">
          <ac:chgData name="Stewart Gale" userId="3647ddd2-6040-41ae-a96d-232c23482af8" providerId="ADAL" clId="{163176A0-02FC-47D8-8D6B-77EA423298B5}" dt="2026-02-19T13:04:07.359" v="589" actId="1076"/>
          <ac:spMkLst>
            <pc:docMk/>
            <pc:sldMk cId="659738823" sldId="701"/>
            <ac:spMk id="18" creationId="{C7E11EA4-D90B-093F-769F-3769ACAEAD09}"/>
          </ac:spMkLst>
        </pc:spChg>
        <pc:spChg chg="add mod">
          <ac:chgData name="Stewart Gale" userId="3647ddd2-6040-41ae-a96d-232c23482af8" providerId="ADAL" clId="{163176A0-02FC-47D8-8D6B-77EA423298B5}" dt="2026-02-19T13:04:19.511" v="590" actId="20577"/>
          <ac:spMkLst>
            <pc:docMk/>
            <pc:sldMk cId="659738823" sldId="701"/>
            <ac:spMk id="19" creationId="{BCA98CE0-E7C0-91C4-E118-19522F56612B}"/>
          </ac:spMkLst>
        </pc:spChg>
        <pc:cxnChg chg="add mod">
          <ac:chgData name="Stewart Gale" userId="3647ddd2-6040-41ae-a96d-232c23482af8" providerId="ADAL" clId="{163176A0-02FC-47D8-8D6B-77EA423298B5}" dt="2026-02-19T13:04:07.359" v="589" actId="1076"/>
          <ac:cxnSpMkLst>
            <pc:docMk/>
            <pc:sldMk cId="659738823" sldId="701"/>
            <ac:cxnSpMk id="14" creationId="{CF20D51D-EE38-618D-ADCE-9D2073470EF2}"/>
          </ac:cxnSpMkLst>
        </pc:cxnChg>
        <pc:cxnChg chg="add mod">
          <ac:chgData name="Stewart Gale" userId="3647ddd2-6040-41ae-a96d-232c23482af8" providerId="ADAL" clId="{163176A0-02FC-47D8-8D6B-77EA423298B5}" dt="2026-02-19T13:04:07.359" v="589" actId="1076"/>
          <ac:cxnSpMkLst>
            <pc:docMk/>
            <pc:sldMk cId="659738823" sldId="701"/>
            <ac:cxnSpMk id="15" creationId="{37536B51-38B9-EE28-7330-B8F1D8858219}"/>
          </ac:cxnSpMkLst>
        </pc:cxnChg>
        <pc:cxnChg chg="add mod">
          <ac:chgData name="Stewart Gale" userId="3647ddd2-6040-41ae-a96d-232c23482af8" providerId="ADAL" clId="{163176A0-02FC-47D8-8D6B-77EA423298B5}" dt="2026-02-19T13:04:07.359" v="589" actId="1076"/>
          <ac:cxnSpMkLst>
            <pc:docMk/>
            <pc:sldMk cId="659738823" sldId="701"/>
            <ac:cxnSpMk id="16" creationId="{0480903F-BFC9-3B20-5DC5-70A0FA93CAEC}"/>
          </ac:cxnSpMkLst>
        </pc:cxnChg>
        <pc:cxnChg chg="add mod">
          <ac:chgData name="Stewart Gale" userId="3647ddd2-6040-41ae-a96d-232c23482af8" providerId="ADAL" clId="{163176A0-02FC-47D8-8D6B-77EA423298B5}" dt="2026-02-19T13:04:07.359" v="589" actId="1076"/>
          <ac:cxnSpMkLst>
            <pc:docMk/>
            <pc:sldMk cId="659738823" sldId="701"/>
            <ac:cxnSpMk id="17" creationId="{E467627C-5E9B-401C-84DB-054B57B07F35}"/>
          </ac:cxnSpMkLst>
        </pc:cxnChg>
      </pc:sldChg>
      <pc:sldChg chg="addSp delSp modSp mod addAnim delAnim modAnim">
        <pc:chgData name="Stewart Gale" userId="3647ddd2-6040-41ae-a96d-232c23482af8" providerId="ADAL" clId="{163176A0-02FC-47D8-8D6B-77EA423298B5}" dt="2026-02-20T03:12:43.039" v="1663" actId="20577"/>
        <pc:sldMkLst>
          <pc:docMk/>
          <pc:sldMk cId="1868671274" sldId="702"/>
        </pc:sldMkLst>
        <pc:spChg chg="mod">
          <ac:chgData name="Stewart Gale" userId="3647ddd2-6040-41ae-a96d-232c23482af8" providerId="ADAL" clId="{163176A0-02FC-47D8-8D6B-77EA423298B5}" dt="2026-02-20T03:12:43.039" v="1663" actId="20577"/>
          <ac:spMkLst>
            <pc:docMk/>
            <pc:sldMk cId="1868671274" sldId="702"/>
            <ac:spMk id="2" creationId="{F8C8C37B-A1B6-07A3-B3B5-49CD9BB18D6B}"/>
          </ac:spMkLst>
        </pc:spChg>
        <pc:spChg chg="add mod">
          <ac:chgData name="Stewart Gale" userId="3647ddd2-6040-41ae-a96d-232c23482af8" providerId="ADAL" clId="{163176A0-02FC-47D8-8D6B-77EA423298B5}" dt="2026-02-19T13:09:13.704" v="649" actId="1076"/>
          <ac:spMkLst>
            <pc:docMk/>
            <pc:sldMk cId="1868671274" sldId="702"/>
            <ac:spMk id="3" creationId="{070D7ADD-3461-104C-C9C7-22568200034F}"/>
          </ac:spMkLst>
        </pc:spChg>
        <pc:spChg chg="add mod">
          <ac:chgData name="Stewart Gale" userId="3647ddd2-6040-41ae-a96d-232c23482af8" providerId="ADAL" clId="{163176A0-02FC-47D8-8D6B-77EA423298B5}" dt="2026-02-19T13:09:13.704" v="649" actId="1076"/>
          <ac:spMkLst>
            <pc:docMk/>
            <pc:sldMk cId="1868671274" sldId="702"/>
            <ac:spMk id="4" creationId="{D1C31BEA-A294-6613-7234-5C672E2E29CF}"/>
          </ac:spMkLst>
        </pc:spChg>
        <pc:spChg chg="mod">
          <ac:chgData name="Stewart Gale" userId="3647ddd2-6040-41ae-a96d-232c23482af8" providerId="ADAL" clId="{163176A0-02FC-47D8-8D6B-77EA423298B5}" dt="2026-02-19T13:06:46.503" v="620" actId="1076"/>
          <ac:spMkLst>
            <pc:docMk/>
            <pc:sldMk cId="1868671274" sldId="702"/>
            <ac:spMk id="5" creationId="{D85D9B00-AA1E-D880-9B91-928F36DDEB84}"/>
          </ac:spMkLst>
        </pc:spChg>
        <pc:spChg chg="mod">
          <ac:chgData name="Stewart Gale" userId="3647ddd2-6040-41ae-a96d-232c23482af8" providerId="ADAL" clId="{163176A0-02FC-47D8-8D6B-77EA423298B5}" dt="2026-02-19T12:02:19.141" v="281" actId="6549"/>
          <ac:spMkLst>
            <pc:docMk/>
            <pc:sldMk cId="1868671274" sldId="702"/>
            <ac:spMk id="6" creationId="{F995230F-1C2C-AACB-CE3A-AEBD062C91ED}"/>
          </ac:spMkLst>
        </pc:spChg>
        <pc:spChg chg="mod">
          <ac:chgData name="Stewart Gale" userId="3647ddd2-6040-41ae-a96d-232c23482af8" providerId="ADAL" clId="{163176A0-02FC-47D8-8D6B-77EA423298B5}" dt="2026-02-19T13:06:46.503" v="620" actId="1076"/>
          <ac:spMkLst>
            <pc:docMk/>
            <pc:sldMk cId="1868671274" sldId="702"/>
            <ac:spMk id="7" creationId="{D63BD9B4-97D3-A62E-D948-4F87D97C92DB}"/>
          </ac:spMkLst>
        </pc:spChg>
        <pc:spChg chg="add mod">
          <ac:chgData name="Stewart Gale" userId="3647ddd2-6040-41ae-a96d-232c23482af8" providerId="ADAL" clId="{163176A0-02FC-47D8-8D6B-77EA423298B5}" dt="2026-02-19T13:09:13.704" v="649" actId="1076"/>
          <ac:spMkLst>
            <pc:docMk/>
            <pc:sldMk cId="1868671274" sldId="702"/>
            <ac:spMk id="8" creationId="{F9A3C0A1-B585-9CC0-B719-B7C6DDE36CF6}"/>
          </ac:spMkLst>
        </pc:spChg>
        <pc:spChg chg="add mod">
          <ac:chgData name="Stewart Gale" userId="3647ddd2-6040-41ae-a96d-232c23482af8" providerId="ADAL" clId="{163176A0-02FC-47D8-8D6B-77EA423298B5}" dt="2026-02-19T13:09:13.704" v="649" actId="1076"/>
          <ac:spMkLst>
            <pc:docMk/>
            <pc:sldMk cId="1868671274" sldId="702"/>
            <ac:spMk id="9" creationId="{5E301420-9356-C2B9-EE86-4238DE5901A8}"/>
          </ac:spMkLst>
        </pc:spChg>
        <pc:spChg chg="add mod">
          <ac:chgData name="Stewart Gale" userId="3647ddd2-6040-41ae-a96d-232c23482af8" providerId="ADAL" clId="{163176A0-02FC-47D8-8D6B-77EA423298B5}" dt="2026-02-19T13:09:13.704" v="649" actId="1076"/>
          <ac:spMkLst>
            <pc:docMk/>
            <pc:sldMk cId="1868671274" sldId="702"/>
            <ac:spMk id="10" creationId="{DA71935D-5C4D-AFAD-34D5-B6D335AB886D}"/>
          </ac:spMkLst>
        </pc:spChg>
        <pc:spChg chg="add mod">
          <ac:chgData name="Stewart Gale" userId="3647ddd2-6040-41ae-a96d-232c23482af8" providerId="ADAL" clId="{163176A0-02FC-47D8-8D6B-77EA423298B5}" dt="2026-02-19T13:22:30.799" v="757" actId="1076"/>
          <ac:spMkLst>
            <pc:docMk/>
            <pc:sldMk cId="1868671274" sldId="702"/>
            <ac:spMk id="11" creationId="{7A8A3B48-357D-7CE7-A93B-8C12C8AF3054}"/>
          </ac:spMkLst>
        </pc:spChg>
        <pc:spChg chg="add mod">
          <ac:chgData name="Stewart Gale" userId="3647ddd2-6040-41ae-a96d-232c23482af8" providerId="ADAL" clId="{163176A0-02FC-47D8-8D6B-77EA423298B5}" dt="2026-02-19T13:22:25.112" v="756" actId="20577"/>
          <ac:spMkLst>
            <pc:docMk/>
            <pc:sldMk cId="1868671274" sldId="702"/>
            <ac:spMk id="12" creationId="{A9B3382A-60B6-98CC-18C0-2F30A2CCF27A}"/>
          </ac:spMkLst>
        </pc:spChg>
        <pc:spChg chg="add mod">
          <ac:chgData name="Stewart Gale" userId="3647ddd2-6040-41ae-a96d-232c23482af8" providerId="ADAL" clId="{163176A0-02FC-47D8-8D6B-77EA423298B5}" dt="2026-02-19T13:09:05.583" v="648" actId="1076"/>
          <ac:spMkLst>
            <pc:docMk/>
            <pc:sldMk cId="1868671274" sldId="702"/>
            <ac:spMk id="18" creationId="{675AC8E7-A3C5-999E-85AF-920FC7675A26}"/>
          </ac:spMkLst>
        </pc:spChg>
        <pc:spChg chg="add mod">
          <ac:chgData name="Stewart Gale" userId="3647ddd2-6040-41ae-a96d-232c23482af8" providerId="ADAL" clId="{163176A0-02FC-47D8-8D6B-77EA423298B5}" dt="2026-02-19T13:09:05.583" v="648" actId="1076"/>
          <ac:spMkLst>
            <pc:docMk/>
            <pc:sldMk cId="1868671274" sldId="702"/>
            <ac:spMk id="28" creationId="{3EBA9E8C-1ACB-5749-FE16-16A45E020BDD}"/>
          </ac:spMkLst>
        </pc:spChg>
        <pc:cxnChg chg="add mod">
          <ac:chgData name="Stewart Gale" userId="3647ddd2-6040-41ae-a96d-232c23482af8" providerId="ADAL" clId="{163176A0-02FC-47D8-8D6B-77EA423298B5}" dt="2026-02-19T13:09:05.583" v="648" actId="1076"/>
          <ac:cxnSpMkLst>
            <pc:docMk/>
            <pc:sldMk cId="1868671274" sldId="702"/>
            <ac:cxnSpMk id="14" creationId="{0F1B2BAB-8DCB-4988-F019-E47EAB82AC1F}"/>
          </ac:cxnSpMkLst>
        </pc:cxnChg>
        <pc:cxnChg chg="add mod">
          <ac:chgData name="Stewart Gale" userId="3647ddd2-6040-41ae-a96d-232c23482af8" providerId="ADAL" clId="{163176A0-02FC-47D8-8D6B-77EA423298B5}" dt="2026-02-19T13:09:05.583" v="648" actId="1076"/>
          <ac:cxnSpMkLst>
            <pc:docMk/>
            <pc:sldMk cId="1868671274" sldId="702"/>
            <ac:cxnSpMk id="15" creationId="{956F56E9-B09F-282F-D18F-D9A0865BB1D9}"/>
          </ac:cxnSpMkLst>
        </pc:cxnChg>
        <pc:cxnChg chg="add mod">
          <ac:chgData name="Stewart Gale" userId="3647ddd2-6040-41ae-a96d-232c23482af8" providerId="ADAL" clId="{163176A0-02FC-47D8-8D6B-77EA423298B5}" dt="2026-02-19T13:09:05.583" v="648" actId="1076"/>
          <ac:cxnSpMkLst>
            <pc:docMk/>
            <pc:sldMk cId="1868671274" sldId="702"/>
            <ac:cxnSpMk id="16" creationId="{F373009B-03A5-90B2-3A2B-1CCF175869B1}"/>
          </ac:cxnSpMkLst>
        </pc:cxnChg>
        <pc:cxnChg chg="add mod">
          <ac:chgData name="Stewart Gale" userId="3647ddd2-6040-41ae-a96d-232c23482af8" providerId="ADAL" clId="{163176A0-02FC-47D8-8D6B-77EA423298B5}" dt="2026-02-19T13:09:05.583" v="648" actId="1076"/>
          <ac:cxnSpMkLst>
            <pc:docMk/>
            <pc:sldMk cId="1868671274" sldId="702"/>
            <ac:cxnSpMk id="17" creationId="{E3DD9F5E-7074-0A9B-83AB-29AACACAB34F}"/>
          </ac:cxnSpMkLst>
        </pc:cxnChg>
      </pc:sldChg>
      <pc:sldChg chg="addSp delSp modSp mod addAnim delAnim modAnim">
        <pc:chgData name="Stewart Gale" userId="3647ddd2-6040-41ae-a96d-232c23482af8" providerId="ADAL" clId="{163176A0-02FC-47D8-8D6B-77EA423298B5}" dt="2026-02-19T13:20:25.729" v="754" actId="1076"/>
        <pc:sldMkLst>
          <pc:docMk/>
          <pc:sldMk cId="4009532121" sldId="703"/>
        </pc:sldMkLst>
        <pc:spChg chg="add mod">
          <ac:chgData name="Stewart Gale" userId="3647ddd2-6040-41ae-a96d-232c23482af8" providerId="ADAL" clId="{163176A0-02FC-47D8-8D6B-77EA423298B5}" dt="2026-02-19T12:22:50.056" v="501" actId="1037"/>
          <ac:spMkLst>
            <pc:docMk/>
            <pc:sldMk cId="4009532121" sldId="703"/>
            <ac:spMk id="6" creationId="{59B64927-8CFB-F385-3ACE-0EBF7769C3B7}"/>
          </ac:spMkLst>
        </pc:spChg>
        <pc:spChg chg="mod">
          <ac:chgData name="Stewart Gale" userId="3647ddd2-6040-41ae-a96d-232c23482af8" providerId="ADAL" clId="{163176A0-02FC-47D8-8D6B-77EA423298B5}" dt="2026-02-19T12:22:52.728" v="503" actId="1035"/>
          <ac:spMkLst>
            <pc:docMk/>
            <pc:sldMk cId="4009532121" sldId="703"/>
            <ac:spMk id="7" creationId="{0A46F95C-D598-AF54-F69D-6A7F0C6D3655}"/>
          </ac:spMkLst>
        </pc:spChg>
        <pc:spChg chg="add mod">
          <ac:chgData name="Stewart Gale" userId="3647ddd2-6040-41ae-a96d-232c23482af8" providerId="ADAL" clId="{163176A0-02FC-47D8-8D6B-77EA423298B5}" dt="2026-02-19T12:22:50.056" v="501" actId="1037"/>
          <ac:spMkLst>
            <pc:docMk/>
            <pc:sldMk cId="4009532121" sldId="703"/>
            <ac:spMk id="8" creationId="{DC1DAA7F-BD5D-8156-7C88-7D53264BCCDB}"/>
          </ac:spMkLst>
        </pc:spChg>
        <pc:spChg chg="add mod">
          <ac:chgData name="Stewart Gale" userId="3647ddd2-6040-41ae-a96d-232c23482af8" providerId="ADAL" clId="{163176A0-02FC-47D8-8D6B-77EA423298B5}" dt="2026-02-19T12:22:50.056" v="501" actId="1037"/>
          <ac:spMkLst>
            <pc:docMk/>
            <pc:sldMk cId="4009532121" sldId="703"/>
            <ac:spMk id="11" creationId="{9910BF44-6B98-ECA9-C4A7-8CBE9DA31880}"/>
          </ac:spMkLst>
        </pc:spChg>
        <pc:spChg chg="add mod">
          <ac:chgData name="Stewart Gale" userId="3647ddd2-6040-41ae-a96d-232c23482af8" providerId="ADAL" clId="{163176A0-02FC-47D8-8D6B-77EA423298B5}" dt="2026-02-19T12:22:50.056" v="501" actId="1037"/>
          <ac:spMkLst>
            <pc:docMk/>
            <pc:sldMk cId="4009532121" sldId="703"/>
            <ac:spMk id="15" creationId="{83D3FD24-843B-B6B2-EC6B-416A44E8E460}"/>
          </ac:spMkLst>
        </pc:spChg>
        <pc:spChg chg="add mod">
          <ac:chgData name="Stewart Gale" userId="3647ddd2-6040-41ae-a96d-232c23482af8" providerId="ADAL" clId="{163176A0-02FC-47D8-8D6B-77EA423298B5}" dt="2026-02-19T12:22:50.056" v="501" actId="1037"/>
          <ac:spMkLst>
            <pc:docMk/>
            <pc:sldMk cId="4009532121" sldId="703"/>
            <ac:spMk id="16" creationId="{8BFDAA87-DD6E-3544-3CA4-4443756D67C1}"/>
          </ac:spMkLst>
        </pc:spChg>
        <pc:spChg chg="mod">
          <ac:chgData name="Stewart Gale" userId="3647ddd2-6040-41ae-a96d-232c23482af8" providerId="ADAL" clId="{163176A0-02FC-47D8-8D6B-77EA423298B5}" dt="2026-02-19T12:23:13.577" v="507" actId="1076"/>
          <ac:spMkLst>
            <pc:docMk/>
            <pc:sldMk cId="4009532121" sldId="703"/>
            <ac:spMk id="17" creationId="{85C3A507-842C-5CE2-E9B1-5DBB4D4BCDE1}"/>
          </ac:spMkLst>
        </pc:spChg>
        <pc:spChg chg="add mod">
          <ac:chgData name="Stewart Gale" userId="3647ddd2-6040-41ae-a96d-232c23482af8" providerId="ADAL" clId="{163176A0-02FC-47D8-8D6B-77EA423298B5}" dt="2026-02-19T12:22:50.056" v="501" actId="1037"/>
          <ac:spMkLst>
            <pc:docMk/>
            <pc:sldMk cId="4009532121" sldId="703"/>
            <ac:spMk id="18" creationId="{CBDFAEAA-1D35-C789-96AC-10C6A79DB029}"/>
          </ac:spMkLst>
        </pc:spChg>
        <pc:spChg chg="mod">
          <ac:chgData name="Stewart Gale" userId="3647ddd2-6040-41ae-a96d-232c23482af8" providerId="ADAL" clId="{163176A0-02FC-47D8-8D6B-77EA423298B5}" dt="2026-02-19T12:23:13.577" v="507" actId="1076"/>
          <ac:spMkLst>
            <pc:docMk/>
            <pc:sldMk cId="4009532121" sldId="703"/>
            <ac:spMk id="19" creationId="{8FA10C26-89AE-D89B-35A1-817A2B81E09C}"/>
          </ac:spMkLst>
        </pc:spChg>
        <pc:spChg chg="mod">
          <ac:chgData name="Stewart Gale" userId="3647ddd2-6040-41ae-a96d-232c23482af8" providerId="ADAL" clId="{163176A0-02FC-47D8-8D6B-77EA423298B5}" dt="2026-02-19T12:23:13.577" v="507" actId="1076"/>
          <ac:spMkLst>
            <pc:docMk/>
            <pc:sldMk cId="4009532121" sldId="703"/>
            <ac:spMk id="24" creationId="{34ED97B3-C4A4-B93B-E754-C6568171EC34}"/>
          </ac:spMkLst>
        </pc:spChg>
        <pc:spChg chg="mod">
          <ac:chgData name="Stewart Gale" userId="3647ddd2-6040-41ae-a96d-232c23482af8" providerId="ADAL" clId="{163176A0-02FC-47D8-8D6B-77EA423298B5}" dt="2026-02-19T13:20:21.493" v="753" actId="1076"/>
          <ac:spMkLst>
            <pc:docMk/>
            <pc:sldMk cId="4009532121" sldId="703"/>
            <ac:spMk id="26" creationId="{C8727CDB-2452-F5C0-EE67-7EA4860FDEE7}"/>
          </ac:spMkLst>
        </pc:spChg>
        <pc:spChg chg="mod">
          <ac:chgData name="Stewart Gale" userId="3647ddd2-6040-41ae-a96d-232c23482af8" providerId="ADAL" clId="{163176A0-02FC-47D8-8D6B-77EA423298B5}" dt="2026-02-19T12:24:36.431" v="519" actId="14100"/>
          <ac:spMkLst>
            <pc:docMk/>
            <pc:sldMk cId="4009532121" sldId="703"/>
            <ac:spMk id="27" creationId="{27AB8B97-BE73-639B-CBE2-DB365B1DFA9F}"/>
          </ac:spMkLst>
        </pc:spChg>
        <pc:spChg chg="mod">
          <ac:chgData name="Stewart Gale" userId="3647ddd2-6040-41ae-a96d-232c23482af8" providerId="ADAL" clId="{163176A0-02FC-47D8-8D6B-77EA423298B5}" dt="2026-02-19T13:20:18.003" v="752" actId="1076"/>
          <ac:spMkLst>
            <pc:docMk/>
            <pc:sldMk cId="4009532121" sldId="703"/>
            <ac:spMk id="28" creationId="{4FBBEFFD-95DD-FE35-53C6-F2207E0516B2}"/>
          </ac:spMkLst>
        </pc:spChg>
        <pc:spChg chg="mod">
          <ac:chgData name="Stewart Gale" userId="3647ddd2-6040-41ae-a96d-232c23482af8" providerId="ADAL" clId="{163176A0-02FC-47D8-8D6B-77EA423298B5}" dt="2026-02-19T13:20:25.729" v="754" actId="1076"/>
          <ac:spMkLst>
            <pc:docMk/>
            <pc:sldMk cId="4009532121" sldId="703"/>
            <ac:spMk id="29" creationId="{BBE84746-E9A1-1F0B-CE40-A5B3FEB7283A}"/>
          </ac:spMkLst>
        </pc:spChg>
        <pc:spChg chg="add mod">
          <ac:chgData name="Stewart Gale" userId="3647ddd2-6040-41ae-a96d-232c23482af8" providerId="ADAL" clId="{163176A0-02FC-47D8-8D6B-77EA423298B5}" dt="2026-02-19T13:15:25.680" v="705" actId="1076"/>
          <ac:spMkLst>
            <pc:docMk/>
            <pc:sldMk cId="4009532121" sldId="703"/>
            <ac:spMk id="32" creationId="{D850F17F-9BA8-EAF6-13A4-EBDDB9DE8A96}"/>
          </ac:spMkLst>
        </pc:spChg>
        <pc:spChg chg="mod">
          <ac:chgData name="Stewart Gale" userId="3647ddd2-6040-41ae-a96d-232c23482af8" providerId="ADAL" clId="{163176A0-02FC-47D8-8D6B-77EA423298B5}" dt="2026-02-19T12:23:07.723" v="506" actId="1076"/>
          <ac:spMkLst>
            <pc:docMk/>
            <pc:sldMk cId="4009532121" sldId="703"/>
            <ac:spMk id="35" creationId="{D1516424-84C7-E091-8D56-4609F885FF5D}"/>
          </ac:spMkLst>
        </pc:spChg>
        <pc:spChg chg="add mod">
          <ac:chgData name="Stewart Gale" userId="3647ddd2-6040-41ae-a96d-232c23482af8" providerId="ADAL" clId="{163176A0-02FC-47D8-8D6B-77EA423298B5}" dt="2026-02-19T13:15:25.680" v="705" actId="1076"/>
          <ac:spMkLst>
            <pc:docMk/>
            <pc:sldMk cId="4009532121" sldId="703"/>
            <ac:spMk id="42" creationId="{ECD7953E-55D1-CC74-2CBE-F15F9D9EE6A4}"/>
          </ac:spMkLst>
        </pc:spChg>
        <pc:spChg chg="add mod">
          <ac:chgData name="Stewart Gale" userId="3647ddd2-6040-41ae-a96d-232c23482af8" providerId="ADAL" clId="{163176A0-02FC-47D8-8D6B-77EA423298B5}" dt="2026-02-19T13:15:25.680" v="705" actId="1076"/>
          <ac:spMkLst>
            <pc:docMk/>
            <pc:sldMk cId="4009532121" sldId="703"/>
            <ac:spMk id="56" creationId="{D7D1A58F-3625-9889-3316-552B7597DE7F}"/>
          </ac:spMkLst>
        </pc:spChg>
        <pc:spChg chg="add mod">
          <ac:chgData name="Stewart Gale" userId="3647ddd2-6040-41ae-a96d-232c23482af8" providerId="ADAL" clId="{163176A0-02FC-47D8-8D6B-77EA423298B5}" dt="2026-02-19T13:15:29.101" v="706" actId="1076"/>
          <ac:spMkLst>
            <pc:docMk/>
            <pc:sldMk cId="4009532121" sldId="703"/>
            <ac:spMk id="57" creationId="{EB71A38B-CD95-6BA8-4524-F01AD4F750F6}"/>
          </ac:spMkLst>
        </pc:spChg>
        <pc:spChg chg="add mod">
          <ac:chgData name="Stewart Gale" userId="3647ddd2-6040-41ae-a96d-232c23482af8" providerId="ADAL" clId="{163176A0-02FC-47D8-8D6B-77EA423298B5}" dt="2026-02-19T13:15:54.326" v="710" actId="1076"/>
          <ac:spMkLst>
            <pc:docMk/>
            <pc:sldMk cId="4009532121" sldId="703"/>
            <ac:spMk id="58" creationId="{3F56DFD1-63E8-B075-CBF6-E64F60810AA3}"/>
          </ac:spMkLst>
        </pc:spChg>
        <pc:cxnChg chg="add mod">
          <ac:chgData name="Stewart Gale" userId="3647ddd2-6040-41ae-a96d-232c23482af8" providerId="ADAL" clId="{163176A0-02FC-47D8-8D6B-77EA423298B5}" dt="2026-02-19T12:22:59.635" v="505" actId="14100"/>
          <ac:cxnSpMkLst>
            <pc:docMk/>
            <pc:sldMk cId="4009532121" sldId="703"/>
            <ac:cxnSpMk id="4" creationId="{63B786E5-9AEB-280A-42CB-91C148E0E5FB}"/>
          </ac:cxnSpMkLst>
        </pc:cxnChg>
        <pc:cxnChg chg="mod">
          <ac:chgData name="Stewart Gale" userId="3647ddd2-6040-41ae-a96d-232c23482af8" providerId="ADAL" clId="{163176A0-02FC-47D8-8D6B-77EA423298B5}" dt="2026-02-19T12:24:57.727" v="521" actId="14100"/>
          <ac:cxnSpMkLst>
            <pc:docMk/>
            <pc:sldMk cId="4009532121" sldId="703"/>
            <ac:cxnSpMk id="34" creationId="{ED45C559-AAA1-0D2F-A67D-2C24290B5145}"/>
          </ac:cxnSpMkLst>
        </pc:cxnChg>
        <pc:cxnChg chg="add mod">
          <ac:chgData name="Stewart Gale" userId="3647ddd2-6040-41ae-a96d-232c23482af8" providerId="ADAL" clId="{163176A0-02FC-47D8-8D6B-77EA423298B5}" dt="2026-02-19T13:15:25.680" v="705" actId="1076"/>
          <ac:cxnSpMkLst>
            <pc:docMk/>
            <pc:sldMk cId="4009532121" sldId="703"/>
            <ac:cxnSpMk id="36" creationId="{8713A18A-DFAF-1742-9EC5-DE4F49E23442}"/>
          </ac:cxnSpMkLst>
        </pc:cxnChg>
        <pc:cxnChg chg="add mod">
          <ac:chgData name="Stewart Gale" userId="3647ddd2-6040-41ae-a96d-232c23482af8" providerId="ADAL" clId="{163176A0-02FC-47D8-8D6B-77EA423298B5}" dt="2026-02-19T13:15:25.680" v="705" actId="1076"/>
          <ac:cxnSpMkLst>
            <pc:docMk/>
            <pc:sldMk cId="4009532121" sldId="703"/>
            <ac:cxnSpMk id="37" creationId="{A965A5E2-C547-E9E7-F285-61B9BDF8E162}"/>
          </ac:cxnSpMkLst>
        </pc:cxnChg>
        <pc:cxnChg chg="add mod">
          <ac:chgData name="Stewart Gale" userId="3647ddd2-6040-41ae-a96d-232c23482af8" providerId="ADAL" clId="{163176A0-02FC-47D8-8D6B-77EA423298B5}" dt="2026-02-19T13:15:25.680" v="705" actId="1076"/>
          <ac:cxnSpMkLst>
            <pc:docMk/>
            <pc:sldMk cId="4009532121" sldId="703"/>
            <ac:cxnSpMk id="38" creationId="{4FE2E886-8392-BF93-A0BF-0CE6D0BE7C9A}"/>
          </ac:cxnSpMkLst>
        </pc:cxnChg>
        <pc:cxnChg chg="add mod">
          <ac:chgData name="Stewart Gale" userId="3647ddd2-6040-41ae-a96d-232c23482af8" providerId="ADAL" clId="{163176A0-02FC-47D8-8D6B-77EA423298B5}" dt="2026-02-19T13:15:25.680" v="705" actId="1076"/>
          <ac:cxnSpMkLst>
            <pc:docMk/>
            <pc:sldMk cId="4009532121" sldId="703"/>
            <ac:cxnSpMk id="41" creationId="{EA98453D-7E8C-3C15-4FA5-8E81B1BB3511}"/>
          </ac:cxnSpMkLst>
        </pc:cxnChg>
        <pc:cxnChg chg="add mod">
          <ac:chgData name="Stewart Gale" userId="3647ddd2-6040-41ae-a96d-232c23482af8" providerId="ADAL" clId="{163176A0-02FC-47D8-8D6B-77EA423298B5}" dt="2026-02-19T13:15:25.680" v="705" actId="1076"/>
          <ac:cxnSpMkLst>
            <pc:docMk/>
            <pc:sldMk cId="4009532121" sldId="703"/>
            <ac:cxnSpMk id="49" creationId="{0B84EA5A-35D0-4CC2-3D9A-055E7B43773E}"/>
          </ac:cxnSpMkLst>
        </pc:cxnChg>
        <pc:cxnChg chg="add mod">
          <ac:chgData name="Stewart Gale" userId="3647ddd2-6040-41ae-a96d-232c23482af8" providerId="ADAL" clId="{163176A0-02FC-47D8-8D6B-77EA423298B5}" dt="2026-02-19T13:15:25.680" v="705" actId="1076"/>
          <ac:cxnSpMkLst>
            <pc:docMk/>
            <pc:sldMk cId="4009532121" sldId="703"/>
            <ac:cxnSpMk id="50" creationId="{6CB28BB8-B6B1-7C43-9689-C642641B91E4}"/>
          </ac:cxnSpMkLst>
        </pc:cxnChg>
      </pc:sldChg>
      <pc:sldChg chg="addSp delSp modSp mod addAnim delAnim modAnim">
        <pc:chgData name="Stewart Gale" userId="3647ddd2-6040-41ae-a96d-232c23482af8" providerId="ADAL" clId="{163176A0-02FC-47D8-8D6B-77EA423298B5}" dt="2026-02-19T13:19:25.596" v="748"/>
        <pc:sldMkLst>
          <pc:docMk/>
          <pc:sldMk cId="3821462344" sldId="704"/>
        </pc:sldMkLst>
        <pc:spChg chg="mod">
          <ac:chgData name="Stewart Gale" userId="3647ddd2-6040-41ae-a96d-232c23482af8" providerId="ADAL" clId="{163176A0-02FC-47D8-8D6B-77EA423298B5}" dt="2026-02-19T12:17:17.179" v="432" actId="1076"/>
          <ac:spMkLst>
            <pc:docMk/>
            <pc:sldMk cId="3821462344" sldId="704"/>
            <ac:spMk id="2" creationId="{245EEE56-CE59-6A29-D5A1-B8C9F651A27B}"/>
          </ac:spMkLst>
        </pc:spChg>
        <pc:spChg chg="add mod">
          <ac:chgData name="Stewart Gale" userId="3647ddd2-6040-41ae-a96d-232c23482af8" providerId="ADAL" clId="{163176A0-02FC-47D8-8D6B-77EA423298B5}" dt="2026-02-19T12:13:05.432" v="401" actId="1076"/>
          <ac:spMkLst>
            <pc:docMk/>
            <pc:sldMk cId="3821462344" sldId="704"/>
            <ac:spMk id="6" creationId="{D7A76B23-3B0F-BB52-9180-67CFD69AC938}"/>
          </ac:spMkLst>
        </pc:spChg>
        <pc:spChg chg="add mod">
          <ac:chgData name="Stewart Gale" userId="3647ddd2-6040-41ae-a96d-232c23482af8" providerId="ADAL" clId="{163176A0-02FC-47D8-8D6B-77EA423298B5}" dt="2026-02-19T12:16:35.958" v="424" actId="1036"/>
          <ac:spMkLst>
            <pc:docMk/>
            <pc:sldMk cId="3821462344" sldId="704"/>
            <ac:spMk id="8" creationId="{B843D0B9-908B-203E-BC37-CC437C43421A}"/>
          </ac:spMkLst>
        </pc:spChg>
        <pc:spChg chg="add mod">
          <ac:chgData name="Stewart Gale" userId="3647ddd2-6040-41ae-a96d-232c23482af8" providerId="ADAL" clId="{163176A0-02FC-47D8-8D6B-77EA423298B5}" dt="2026-02-19T12:13:05.432" v="401" actId="1076"/>
          <ac:spMkLst>
            <pc:docMk/>
            <pc:sldMk cId="3821462344" sldId="704"/>
            <ac:spMk id="9" creationId="{737DCCA2-7321-A3A8-320D-F494FC182648}"/>
          </ac:spMkLst>
        </pc:spChg>
        <pc:spChg chg="add mod">
          <ac:chgData name="Stewart Gale" userId="3647ddd2-6040-41ae-a96d-232c23482af8" providerId="ADAL" clId="{163176A0-02FC-47D8-8D6B-77EA423298B5}" dt="2026-02-19T12:13:05.432" v="401" actId="1076"/>
          <ac:spMkLst>
            <pc:docMk/>
            <pc:sldMk cId="3821462344" sldId="704"/>
            <ac:spMk id="10" creationId="{300E9AC5-2FF0-D7BB-6667-77D31BCF6DB7}"/>
          </ac:spMkLst>
        </pc:spChg>
        <pc:spChg chg="add mod">
          <ac:chgData name="Stewart Gale" userId="3647ddd2-6040-41ae-a96d-232c23482af8" providerId="ADAL" clId="{163176A0-02FC-47D8-8D6B-77EA423298B5}" dt="2026-02-19T12:16:35.958" v="424" actId="1036"/>
          <ac:spMkLst>
            <pc:docMk/>
            <pc:sldMk cId="3821462344" sldId="704"/>
            <ac:spMk id="11" creationId="{0B3A1F1F-9AE1-7CA0-B292-B09E9162DD7E}"/>
          </ac:spMkLst>
        </pc:spChg>
        <pc:spChg chg="add mod">
          <ac:chgData name="Stewart Gale" userId="3647ddd2-6040-41ae-a96d-232c23482af8" providerId="ADAL" clId="{163176A0-02FC-47D8-8D6B-77EA423298B5}" dt="2026-02-19T12:13:05.432" v="401" actId="1076"/>
          <ac:spMkLst>
            <pc:docMk/>
            <pc:sldMk cId="3821462344" sldId="704"/>
            <ac:spMk id="13" creationId="{12DD6A6F-E074-04EB-59C7-82E75F5EC5D3}"/>
          </ac:spMkLst>
        </pc:spChg>
        <pc:spChg chg="mod">
          <ac:chgData name="Stewart Gale" userId="3647ddd2-6040-41ae-a96d-232c23482af8" providerId="ADAL" clId="{163176A0-02FC-47D8-8D6B-77EA423298B5}" dt="2026-02-19T12:17:04.765" v="430" actId="14100"/>
          <ac:spMkLst>
            <pc:docMk/>
            <pc:sldMk cId="3821462344" sldId="704"/>
            <ac:spMk id="15" creationId="{05E93094-3248-956E-C4D8-AD33D11882BA}"/>
          </ac:spMkLst>
        </pc:spChg>
        <pc:spChg chg="mod">
          <ac:chgData name="Stewart Gale" userId="3647ddd2-6040-41ae-a96d-232c23482af8" providerId="ADAL" clId="{163176A0-02FC-47D8-8D6B-77EA423298B5}" dt="2026-02-19T12:16:53.501" v="426" actId="1076"/>
          <ac:spMkLst>
            <pc:docMk/>
            <pc:sldMk cId="3821462344" sldId="704"/>
            <ac:spMk id="17" creationId="{855D9762-DA10-CEDF-8B1A-053A2441F92C}"/>
          </ac:spMkLst>
        </pc:spChg>
        <pc:spChg chg="mod">
          <ac:chgData name="Stewart Gale" userId="3647ddd2-6040-41ae-a96d-232c23482af8" providerId="ADAL" clId="{163176A0-02FC-47D8-8D6B-77EA423298B5}" dt="2026-02-19T12:15:47.244" v="417" actId="1076"/>
          <ac:spMkLst>
            <pc:docMk/>
            <pc:sldMk cId="3821462344" sldId="704"/>
            <ac:spMk id="19" creationId="{985F4E88-CCC9-D428-35D0-B93A6C9D39C9}"/>
          </ac:spMkLst>
        </pc:spChg>
        <pc:spChg chg="mod">
          <ac:chgData name="Stewart Gale" userId="3647ddd2-6040-41ae-a96d-232c23482af8" providerId="ADAL" clId="{163176A0-02FC-47D8-8D6B-77EA423298B5}" dt="2026-02-19T12:16:00.546" v="421" actId="1076"/>
          <ac:spMkLst>
            <pc:docMk/>
            <pc:sldMk cId="3821462344" sldId="704"/>
            <ac:spMk id="24" creationId="{CAADEB2D-5253-4020-C54C-5C0773C49E7E}"/>
          </ac:spMkLst>
        </pc:spChg>
        <pc:spChg chg="add mod">
          <ac:chgData name="Stewart Gale" userId="3647ddd2-6040-41ae-a96d-232c23482af8" providerId="ADAL" clId="{163176A0-02FC-47D8-8D6B-77EA423298B5}" dt="2026-02-19T12:17:36.017" v="451" actId="1076"/>
          <ac:spMkLst>
            <pc:docMk/>
            <pc:sldMk cId="3821462344" sldId="704"/>
            <ac:spMk id="28" creationId="{C7FDD31D-0A6B-FDFF-9F16-C6E7422190CB}"/>
          </ac:spMkLst>
        </pc:spChg>
        <pc:spChg chg="add mod">
          <ac:chgData name="Stewart Gale" userId="3647ddd2-6040-41ae-a96d-232c23482af8" providerId="ADAL" clId="{163176A0-02FC-47D8-8D6B-77EA423298B5}" dt="2026-02-19T13:09:35.794" v="652" actId="1076"/>
          <ac:spMkLst>
            <pc:docMk/>
            <pc:sldMk cId="3821462344" sldId="704"/>
            <ac:spMk id="29" creationId="{1F760D16-5A45-71E9-58CF-3CE556C9ACF6}"/>
          </ac:spMkLst>
        </pc:spChg>
        <pc:spChg chg="add mod">
          <ac:chgData name="Stewart Gale" userId="3647ddd2-6040-41ae-a96d-232c23482af8" providerId="ADAL" clId="{163176A0-02FC-47D8-8D6B-77EA423298B5}" dt="2026-02-19T13:11:39.719" v="667" actId="1076"/>
          <ac:spMkLst>
            <pc:docMk/>
            <pc:sldMk cId="3821462344" sldId="704"/>
            <ac:spMk id="37" creationId="{D969F601-6D79-E0E1-0104-C4C8FD6D2996}"/>
          </ac:spMkLst>
        </pc:spChg>
        <pc:spChg chg="add mod">
          <ac:chgData name="Stewart Gale" userId="3647ddd2-6040-41ae-a96d-232c23482af8" providerId="ADAL" clId="{163176A0-02FC-47D8-8D6B-77EA423298B5}" dt="2026-02-19T13:11:23.116" v="665" actId="113"/>
          <ac:spMkLst>
            <pc:docMk/>
            <pc:sldMk cId="3821462344" sldId="704"/>
            <ac:spMk id="39" creationId="{728386ED-1932-2796-A63E-9A8E8161354F}"/>
          </ac:spMkLst>
        </pc:spChg>
        <pc:spChg chg="add mod">
          <ac:chgData name="Stewart Gale" userId="3647ddd2-6040-41ae-a96d-232c23482af8" providerId="ADAL" clId="{163176A0-02FC-47D8-8D6B-77EA423298B5}" dt="2026-02-19T13:11:05.533" v="663" actId="1076"/>
          <ac:spMkLst>
            <pc:docMk/>
            <pc:sldMk cId="3821462344" sldId="704"/>
            <ac:spMk id="41" creationId="{8B35394F-FB70-FDB1-CA13-60CB203E66C4}"/>
          </ac:spMkLst>
        </pc:spChg>
        <pc:cxnChg chg="mod">
          <ac:chgData name="Stewart Gale" userId="3647ddd2-6040-41ae-a96d-232c23482af8" providerId="ADAL" clId="{163176A0-02FC-47D8-8D6B-77EA423298B5}" dt="2026-02-19T12:13:08.330" v="402" actId="1076"/>
          <ac:cxnSpMkLst>
            <pc:docMk/>
            <pc:sldMk cId="3821462344" sldId="704"/>
            <ac:cxnSpMk id="3" creationId="{022321EB-2854-A6BB-D0BA-1D80BA7978FA}"/>
          </ac:cxnSpMkLst>
        </pc:cxnChg>
        <pc:cxnChg chg="mod">
          <ac:chgData name="Stewart Gale" userId="3647ddd2-6040-41ae-a96d-232c23482af8" providerId="ADAL" clId="{163176A0-02FC-47D8-8D6B-77EA423298B5}" dt="2026-02-19T12:17:07.886" v="431" actId="1076"/>
          <ac:cxnSpMkLst>
            <pc:docMk/>
            <pc:sldMk cId="3821462344" sldId="704"/>
            <ac:cxnSpMk id="4" creationId="{579B0750-8B1C-CFA2-5EF8-5A0372E39F81}"/>
          </ac:cxnSpMkLst>
        </pc:cxnChg>
        <pc:cxnChg chg="add mod">
          <ac:chgData name="Stewart Gale" userId="3647ddd2-6040-41ae-a96d-232c23482af8" providerId="ADAL" clId="{163176A0-02FC-47D8-8D6B-77EA423298B5}" dt="2026-02-19T13:09:35.794" v="652" actId="1076"/>
          <ac:cxnSpMkLst>
            <pc:docMk/>
            <pc:sldMk cId="3821462344" sldId="704"/>
            <ac:cxnSpMk id="32" creationId="{FDB09BDC-8EC0-2124-8336-EF10B545D3EA}"/>
          </ac:cxnSpMkLst>
        </pc:cxnChg>
        <pc:cxnChg chg="add mod">
          <ac:chgData name="Stewart Gale" userId="3647ddd2-6040-41ae-a96d-232c23482af8" providerId="ADAL" clId="{163176A0-02FC-47D8-8D6B-77EA423298B5}" dt="2026-02-19T13:11:36.834" v="666" actId="14100"/>
          <ac:cxnSpMkLst>
            <pc:docMk/>
            <pc:sldMk cId="3821462344" sldId="704"/>
            <ac:cxnSpMk id="33" creationId="{48691730-2640-52EE-93E6-383600AA81AE}"/>
          </ac:cxnSpMkLst>
        </pc:cxnChg>
        <pc:cxnChg chg="add mod">
          <ac:chgData name="Stewart Gale" userId="3647ddd2-6040-41ae-a96d-232c23482af8" providerId="ADAL" clId="{163176A0-02FC-47D8-8D6B-77EA423298B5}" dt="2026-02-19T13:10:49.184" v="659" actId="208"/>
          <ac:cxnSpMkLst>
            <pc:docMk/>
            <pc:sldMk cId="3821462344" sldId="704"/>
            <ac:cxnSpMk id="34" creationId="{BAD145B0-3734-D0A7-0866-51B3CA7AFCBA}"/>
          </ac:cxnSpMkLst>
        </pc:cxnChg>
        <pc:cxnChg chg="add mod">
          <ac:chgData name="Stewart Gale" userId="3647ddd2-6040-41ae-a96d-232c23482af8" providerId="ADAL" clId="{163176A0-02FC-47D8-8D6B-77EA423298B5}" dt="2026-02-19T13:09:35.794" v="652" actId="1076"/>
          <ac:cxnSpMkLst>
            <pc:docMk/>
            <pc:sldMk cId="3821462344" sldId="704"/>
            <ac:cxnSpMk id="35" creationId="{455D8F81-0DFD-B1EA-62EF-9D8FE06305D6}"/>
          </ac:cxnSpMkLst>
        </pc:cxnChg>
        <pc:cxnChg chg="add mod">
          <ac:chgData name="Stewart Gale" userId="3647ddd2-6040-41ae-a96d-232c23482af8" providerId="ADAL" clId="{163176A0-02FC-47D8-8D6B-77EA423298B5}" dt="2026-02-19T13:10:52.753" v="660" actId="208"/>
          <ac:cxnSpMkLst>
            <pc:docMk/>
            <pc:sldMk cId="3821462344" sldId="704"/>
            <ac:cxnSpMk id="38" creationId="{B8BEB2A5-7E69-B402-0D0E-35ABCEC08F08}"/>
          </ac:cxnSpMkLst>
        </pc:cxnChg>
        <pc:cxnChg chg="add mod">
          <ac:chgData name="Stewart Gale" userId="3647ddd2-6040-41ae-a96d-232c23482af8" providerId="ADAL" clId="{163176A0-02FC-47D8-8D6B-77EA423298B5}" dt="2026-02-19T13:10:57.813" v="662"/>
          <ac:cxnSpMkLst>
            <pc:docMk/>
            <pc:sldMk cId="3821462344" sldId="704"/>
            <ac:cxnSpMk id="42" creationId="{C88FFD5F-3DD0-D80F-FC14-24146E386201}"/>
          </ac:cxnSpMkLst>
        </pc:cxnChg>
      </pc:sldChg>
      <pc:sldChg chg="modSp mod">
        <pc:chgData name="Stewart Gale" userId="3647ddd2-6040-41ae-a96d-232c23482af8" providerId="ADAL" clId="{163176A0-02FC-47D8-8D6B-77EA423298B5}" dt="2026-02-19T13:20:32.125" v="755" actId="1035"/>
        <pc:sldMkLst>
          <pc:docMk/>
          <pc:sldMk cId="3738072442" sldId="705"/>
        </pc:sldMkLst>
        <pc:spChg chg="mod">
          <ac:chgData name="Stewart Gale" userId="3647ddd2-6040-41ae-a96d-232c23482af8" providerId="ADAL" clId="{163176A0-02FC-47D8-8D6B-77EA423298B5}" dt="2026-02-19T13:20:32.125" v="755" actId="1035"/>
          <ac:spMkLst>
            <pc:docMk/>
            <pc:sldMk cId="3738072442" sldId="705"/>
            <ac:spMk id="2" creationId="{A880F358-AA6D-F27E-A904-A51AC6BD73CE}"/>
          </ac:spMkLst>
        </pc:spChg>
        <pc:spChg chg="mod">
          <ac:chgData name="Stewart Gale" userId="3647ddd2-6040-41ae-a96d-232c23482af8" providerId="ADAL" clId="{163176A0-02FC-47D8-8D6B-77EA423298B5}" dt="2026-02-19T13:20:32.125" v="755" actId="1035"/>
          <ac:spMkLst>
            <pc:docMk/>
            <pc:sldMk cId="3738072442" sldId="705"/>
            <ac:spMk id="6" creationId="{9B91A81F-F726-DD59-D037-20F5C9F6EA34}"/>
          </ac:spMkLst>
        </pc:spChg>
      </pc:sldChg>
      <pc:sldChg chg="addSp modSp new mod">
        <pc:chgData name="Stewart Gale" userId="3647ddd2-6040-41ae-a96d-232c23482af8" providerId="ADAL" clId="{163176A0-02FC-47D8-8D6B-77EA423298B5}" dt="2026-02-19T11:48:59.746" v="135" actId="1076"/>
        <pc:sldMkLst>
          <pc:docMk/>
          <pc:sldMk cId="820908857" sldId="706"/>
        </pc:sldMkLst>
        <pc:spChg chg="add mod">
          <ac:chgData name="Stewart Gale" userId="3647ddd2-6040-41ae-a96d-232c23482af8" providerId="ADAL" clId="{163176A0-02FC-47D8-8D6B-77EA423298B5}" dt="2026-02-19T11:48:45.605" v="131" actId="1076"/>
          <ac:spMkLst>
            <pc:docMk/>
            <pc:sldMk cId="820908857" sldId="706"/>
            <ac:spMk id="3" creationId="{5B0B4146-2552-5567-59E5-3960AEED46B0}"/>
          </ac:spMkLst>
        </pc:spChg>
        <pc:spChg chg="add mod">
          <ac:chgData name="Stewart Gale" userId="3647ddd2-6040-41ae-a96d-232c23482af8" providerId="ADAL" clId="{163176A0-02FC-47D8-8D6B-77EA423298B5}" dt="2026-02-19T11:48:53.230" v="133" actId="1076"/>
          <ac:spMkLst>
            <pc:docMk/>
            <pc:sldMk cId="820908857" sldId="706"/>
            <ac:spMk id="4" creationId="{E57E0160-EC43-6047-CBC2-D31D0DD8F0EE}"/>
          </ac:spMkLst>
        </pc:spChg>
        <pc:spChg chg="add mod">
          <ac:chgData name="Stewart Gale" userId="3647ddd2-6040-41ae-a96d-232c23482af8" providerId="ADAL" clId="{163176A0-02FC-47D8-8D6B-77EA423298B5}" dt="2026-02-19T11:48:59.746" v="135" actId="1076"/>
          <ac:spMkLst>
            <pc:docMk/>
            <pc:sldMk cId="820908857" sldId="706"/>
            <ac:spMk id="5" creationId="{9EEF3892-D1B1-8936-7212-0CD5F3B3AFD0}"/>
          </ac:spMkLst>
        </pc:spChg>
        <pc:picChg chg="add mod">
          <ac:chgData name="Stewart Gale" userId="3647ddd2-6040-41ae-a96d-232c23482af8" providerId="ADAL" clId="{163176A0-02FC-47D8-8D6B-77EA423298B5}" dt="2026-02-19T09:56:30.960" v="4" actId="1076"/>
          <ac:picMkLst>
            <pc:docMk/>
            <pc:sldMk cId="820908857" sldId="706"/>
            <ac:picMk id="2" creationId="{123B8C87-7E66-87D2-DE47-DFD9B87491D4}"/>
          </ac:picMkLst>
        </pc:picChg>
      </pc:sldChg>
      <pc:sldChg chg="addSp modSp add mod modAnim">
        <pc:chgData name="Stewart Gale" userId="3647ddd2-6040-41ae-a96d-232c23482af8" providerId="ADAL" clId="{163176A0-02FC-47D8-8D6B-77EA423298B5}" dt="2026-02-20T03:08:46.340" v="1655" actId="1076"/>
        <pc:sldMkLst>
          <pc:docMk/>
          <pc:sldMk cId="212599489" sldId="708"/>
        </pc:sldMkLst>
        <pc:spChg chg="add mod">
          <ac:chgData name="Stewart Gale" userId="3647ddd2-6040-41ae-a96d-232c23482af8" providerId="ADAL" clId="{163176A0-02FC-47D8-8D6B-77EA423298B5}" dt="2026-02-20T03:08:29.236" v="1648" actId="1076"/>
          <ac:spMkLst>
            <pc:docMk/>
            <pc:sldMk cId="212599489" sldId="708"/>
            <ac:spMk id="3" creationId="{E0CAAE86-A241-0246-D6EA-D6B013D9197D}"/>
          </ac:spMkLst>
        </pc:spChg>
        <pc:spChg chg="add mod">
          <ac:chgData name="Stewart Gale" userId="3647ddd2-6040-41ae-a96d-232c23482af8" providerId="ADAL" clId="{163176A0-02FC-47D8-8D6B-77EA423298B5}" dt="2026-02-20T03:08:22.165" v="1646" actId="1035"/>
          <ac:spMkLst>
            <pc:docMk/>
            <pc:sldMk cId="212599489" sldId="708"/>
            <ac:spMk id="4" creationId="{A28EF862-5D89-9B38-659B-CCAC2239F4AF}"/>
          </ac:spMkLst>
        </pc:spChg>
        <pc:spChg chg="add mod">
          <ac:chgData name="Stewart Gale" userId="3647ddd2-6040-41ae-a96d-232c23482af8" providerId="ADAL" clId="{163176A0-02FC-47D8-8D6B-77EA423298B5}" dt="2026-02-20T03:08:22.165" v="1646" actId="1035"/>
          <ac:spMkLst>
            <pc:docMk/>
            <pc:sldMk cId="212599489" sldId="708"/>
            <ac:spMk id="8" creationId="{71542F3F-0E55-826B-260A-B185677C4D89}"/>
          </ac:spMkLst>
        </pc:spChg>
        <pc:spChg chg="add mod">
          <ac:chgData name="Stewart Gale" userId="3647ddd2-6040-41ae-a96d-232c23482af8" providerId="ADAL" clId="{163176A0-02FC-47D8-8D6B-77EA423298B5}" dt="2026-02-20T03:08:22.165" v="1646" actId="1035"/>
          <ac:spMkLst>
            <pc:docMk/>
            <pc:sldMk cId="212599489" sldId="708"/>
            <ac:spMk id="10" creationId="{6A36FA02-1A85-AAE7-DEF0-C2C5C039C942}"/>
          </ac:spMkLst>
        </pc:spChg>
        <pc:spChg chg="add mod">
          <ac:chgData name="Stewart Gale" userId="3647ddd2-6040-41ae-a96d-232c23482af8" providerId="ADAL" clId="{163176A0-02FC-47D8-8D6B-77EA423298B5}" dt="2026-02-20T03:08:22.165" v="1646" actId="1035"/>
          <ac:spMkLst>
            <pc:docMk/>
            <pc:sldMk cId="212599489" sldId="708"/>
            <ac:spMk id="16" creationId="{DB86C940-8918-633B-9DDA-25F8476451C9}"/>
          </ac:spMkLst>
        </pc:spChg>
        <pc:spChg chg="add mod">
          <ac:chgData name="Stewart Gale" userId="3647ddd2-6040-41ae-a96d-232c23482af8" providerId="ADAL" clId="{163176A0-02FC-47D8-8D6B-77EA423298B5}" dt="2026-02-20T03:08:46.340" v="1655" actId="1076"/>
          <ac:spMkLst>
            <pc:docMk/>
            <pc:sldMk cId="212599489" sldId="708"/>
            <ac:spMk id="17" creationId="{F4570368-1923-3AA8-B08D-1342B3BEF31D}"/>
          </ac:spMkLst>
        </pc:spChg>
        <pc:picChg chg="mod modCrop">
          <ac:chgData name="Stewart Gale" userId="3647ddd2-6040-41ae-a96d-232c23482af8" providerId="ADAL" clId="{163176A0-02FC-47D8-8D6B-77EA423298B5}" dt="2026-02-20T03:08:22.165" v="1646" actId="1035"/>
          <ac:picMkLst>
            <pc:docMk/>
            <pc:sldMk cId="212599489" sldId="708"/>
            <ac:picMk id="2" creationId="{119C6768-3CCF-99B8-EE74-70B86139498A}"/>
          </ac:picMkLst>
        </pc:picChg>
        <pc:cxnChg chg="add mod">
          <ac:chgData name="Stewart Gale" userId="3647ddd2-6040-41ae-a96d-232c23482af8" providerId="ADAL" clId="{163176A0-02FC-47D8-8D6B-77EA423298B5}" dt="2026-02-20T03:08:22.165" v="1646" actId="1035"/>
          <ac:cxnSpMkLst>
            <pc:docMk/>
            <pc:sldMk cId="212599489" sldId="708"/>
            <ac:cxnSpMk id="5" creationId="{6B58F486-60B4-3079-B638-B87937015132}"/>
          </ac:cxnSpMkLst>
        </pc:cxnChg>
        <pc:cxnChg chg="add mod">
          <ac:chgData name="Stewart Gale" userId="3647ddd2-6040-41ae-a96d-232c23482af8" providerId="ADAL" clId="{163176A0-02FC-47D8-8D6B-77EA423298B5}" dt="2026-02-20T03:08:22.165" v="1646" actId="1035"/>
          <ac:cxnSpMkLst>
            <pc:docMk/>
            <pc:sldMk cId="212599489" sldId="708"/>
            <ac:cxnSpMk id="6" creationId="{843FD95C-FD81-524D-467F-684D737A805C}"/>
          </ac:cxnSpMkLst>
        </pc:cxnChg>
        <pc:cxnChg chg="add mod">
          <ac:chgData name="Stewart Gale" userId="3647ddd2-6040-41ae-a96d-232c23482af8" providerId="ADAL" clId="{163176A0-02FC-47D8-8D6B-77EA423298B5}" dt="2026-02-20T03:08:22.165" v="1646" actId="1035"/>
          <ac:cxnSpMkLst>
            <pc:docMk/>
            <pc:sldMk cId="212599489" sldId="708"/>
            <ac:cxnSpMk id="13" creationId="{8FC6E83B-BA4A-F716-3CE7-F5986F5E5313}"/>
          </ac:cxnSpMkLst>
        </pc:cxnChg>
        <pc:cxnChg chg="add mod">
          <ac:chgData name="Stewart Gale" userId="3647ddd2-6040-41ae-a96d-232c23482af8" providerId="ADAL" clId="{163176A0-02FC-47D8-8D6B-77EA423298B5}" dt="2026-02-20T03:08:26.355" v="1647" actId="1076"/>
          <ac:cxnSpMkLst>
            <pc:docMk/>
            <pc:sldMk cId="212599489" sldId="708"/>
            <ac:cxnSpMk id="14" creationId="{0B09F3CA-9788-70D1-E87E-31A55FC3AA3C}"/>
          </ac:cxnSpMkLst>
        </pc:cxnChg>
      </pc:sldChg>
      <pc:sldChg chg="addSp delSp modSp new mod ord">
        <pc:chgData name="Stewart Gale" userId="3647ddd2-6040-41ae-a96d-232c23482af8" providerId="ADAL" clId="{163176A0-02FC-47D8-8D6B-77EA423298B5}" dt="2026-02-19T12:26:07.915" v="530" actId="478"/>
        <pc:sldMkLst>
          <pc:docMk/>
          <pc:sldMk cId="4192353792" sldId="709"/>
        </pc:sldMkLst>
        <pc:picChg chg="add mod">
          <ac:chgData name="Stewart Gale" userId="3647ddd2-6040-41ae-a96d-232c23482af8" providerId="ADAL" clId="{163176A0-02FC-47D8-8D6B-77EA423298B5}" dt="2026-02-19T12:26:05.790" v="529"/>
          <ac:picMkLst>
            <pc:docMk/>
            <pc:sldMk cId="4192353792" sldId="709"/>
            <ac:picMk id="1026" creationId="{390DE835-AB67-AB20-55BF-B700597ACA1C}"/>
          </ac:picMkLst>
        </pc:picChg>
      </pc:sldChg>
      <pc:sldChg chg="addSp delSp modSp add mod">
        <pc:chgData name="Stewart Gale" userId="3647ddd2-6040-41ae-a96d-232c23482af8" providerId="ADAL" clId="{163176A0-02FC-47D8-8D6B-77EA423298B5}" dt="2026-02-23T04:18:26.331" v="1672" actId="20577"/>
        <pc:sldMkLst>
          <pc:docMk/>
          <pc:sldMk cId="296170503" sldId="710"/>
        </pc:sldMkLst>
        <pc:spChg chg="mod">
          <ac:chgData name="Stewart Gale" userId="3647ddd2-6040-41ae-a96d-232c23482af8" providerId="ADAL" clId="{163176A0-02FC-47D8-8D6B-77EA423298B5}" dt="2026-02-23T04:18:26.331" v="1672" actId="20577"/>
          <ac:spMkLst>
            <pc:docMk/>
            <pc:sldMk cId="296170503" sldId="710"/>
            <ac:spMk id="2" creationId="{AAB73FFA-2CD6-472B-4DA1-C4C81054D5A8}"/>
          </ac:spMkLst>
        </pc:spChg>
        <pc:spChg chg="mod">
          <ac:chgData name="Stewart Gale" userId="3647ddd2-6040-41ae-a96d-232c23482af8" providerId="ADAL" clId="{163176A0-02FC-47D8-8D6B-77EA423298B5}" dt="2026-02-19T13:28:49.867" v="1201" actId="20577"/>
          <ac:spMkLst>
            <pc:docMk/>
            <pc:sldMk cId="296170503" sldId="710"/>
            <ac:spMk id="6" creationId="{370F5B6D-159C-0085-C3AD-D578E985C971}"/>
          </ac:spMkLst>
        </pc:spChg>
      </pc:sldChg>
      <pc:sldChg chg="addSp delSp modSp add mod addAnim delAnim modAnim">
        <pc:chgData name="Stewart Gale" userId="3647ddd2-6040-41ae-a96d-232c23482af8" providerId="ADAL" clId="{163176A0-02FC-47D8-8D6B-77EA423298B5}" dt="2026-02-23T04:22:13.367" v="1676" actId="1076"/>
        <pc:sldMkLst>
          <pc:docMk/>
          <pc:sldMk cId="2572962409" sldId="711"/>
        </pc:sldMkLst>
        <pc:spChg chg="add mod">
          <ac:chgData name="Stewart Gale" userId="3647ddd2-6040-41ae-a96d-232c23482af8" providerId="ADAL" clId="{163176A0-02FC-47D8-8D6B-77EA423298B5}" dt="2026-02-19T13:34:10.524" v="1301" actId="1038"/>
          <ac:spMkLst>
            <pc:docMk/>
            <pc:sldMk cId="2572962409" sldId="711"/>
            <ac:spMk id="2" creationId="{59DEB97C-355F-81B5-E74E-323229E85097}"/>
          </ac:spMkLst>
        </pc:spChg>
        <pc:spChg chg="add mod">
          <ac:chgData name="Stewart Gale" userId="3647ddd2-6040-41ae-a96d-232c23482af8" providerId="ADAL" clId="{163176A0-02FC-47D8-8D6B-77EA423298B5}" dt="2026-02-19T13:34:10.524" v="1301" actId="1038"/>
          <ac:spMkLst>
            <pc:docMk/>
            <pc:sldMk cId="2572962409" sldId="711"/>
            <ac:spMk id="12" creationId="{CDFEDECC-3E55-7CEA-BDAD-1078D823615B}"/>
          </ac:spMkLst>
        </pc:spChg>
        <pc:spChg chg="add mod">
          <ac:chgData name="Stewart Gale" userId="3647ddd2-6040-41ae-a96d-232c23482af8" providerId="ADAL" clId="{163176A0-02FC-47D8-8D6B-77EA423298B5}" dt="2026-02-19T13:34:10.524" v="1301" actId="1038"/>
          <ac:spMkLst>
            <pc:docMk/>
            <pc:sldMk cId="2572962409" sldId="711"/>
            <ac:spMk id="14" creationId="{4F4B210B-5AF6-D4E2-4DBA-77891FB3DE69}"/>
          </ac:spMkLst>
        </pc:spChg>
        <pc:spChg chg="add mod">
          <ac:chgData name="Stewart Gale" userId="3647ddd2-6040-41ae-a96d-232c23482af8" providerId="ADAL" clId="{163176A0-02FC-47D8-8D6B-77EA423298B5}" dt="2026-02-19T13:34:10.524" v="1301" actId="1038"/>
          <ac:spMkLst>
            <pc:docMk/>
            <pc:sldMk cId="2572962409" sldId="711"/>
            <ac:spMk id="20" creationId="{88FD7F5B-8FE0-4FAC-E0B8-60AB11909D9A}"/>
          </ac:spMkLst>
        </pc:spChg>
        <pc:spChg chg="add mod">
          <ac:chgData name="Stewart Gale" userId="3647ddd2-6040-41ae-a96d-232c23482af8" providerId="ADAL" clId="{163176A0-02FC-47D8-8D6B-77EA423298B5}" dt="2026-02-23T04:22:13.367" v="1676" actId="1076"/>
          <ac:spMkLst>
            <pc:docMk/>
            <pc:sldMk cId="2572962409" sldId="711"/>
            <ac:spMk id="22" creationId="{BB9DB1EF-8664-EA11-EEDB-5FA6E9ED421A}"/>
          </ac:spMkLst>
        </pc:spChg>
        <pc:spChg chg="add mod">
          <ac:chgData name="Stewart Gale" userId="3647ddd2-6040-41ae-a96d-232c23482af8" providerId="ADAL" clId="{163176A0-02FC-47D8-8D6B-77EA423298B5}" dt="2026-02-19T13:34:10.524" v="1301" actId="1038"/>
          <ac:spMkLst>
            <pc:docMk/>
            <pc:sldMk cId="2572962409" sldId="711"/>
            <ac:spMk id="23" creationId="{103452CB-0E79-BD7C-7410-DACBF3299BC3}"/>
          </ac:spMkLst>
        </pc:spChg>
        <pc:spChg chg="add mod">
          <ac:chgData name="Stewart Gale" userId="3647ddd2-6040-41ae-a96d-232c23482af8" providerId="ADAL" clId="{163176A0-02FC-47D8-8D6B-77EA423298B5}" dt="2026-02-19T13:34:10.524" v="1301" actId="1038"/>
          <ac:spMkLst>
            <pc:docMk/>
            <pc:sldMk cId="2572962409" sldId="711"/>
            <ac:spMk id="25" creationId="{FBE43342-04DB-DEA9-9991-EE26BA412FA5}"/>
          </ac:spMkLst>
        </pc:spChg>
        <pc:spChg chg="add mod">
          <ac:chgData name="Stewart Gale" userId="3647ddd2-6040-41ae-a96d-232c23482af8" providerId="ADAL" clId="{163176A0-02FC-47D8-8D6B-77EA423298B5}" dt="2026-02-19T13:34:10.524" v="1301" actId="1038"/>
          <ac:spMkLst>
            <pc:docMk/>
            <pc:sldMk cId="2572962409" sldId="711"/>
            <ac:spMk id="39" creationId="{B35A7B58-C4EA-BD60-5162-9BA0A1D85482}"/>
          </ac:spMkLst>
        </pc:spChg>
        <pc:spChg chg="add mod">
          <ac:chgData name="Stewart Gale" userId="3647ddd2-6040-41ae-a96d-232c23482af8" providerId="ADAL" clId="{163176A0-02FC-47D8-8D6B-77EA423298B5}" dt="2026-02-19T13:34:48.066" v="1310" actId="1076"/>
          <ac:spMkLst>
            <pc:docMk/>
            <pc:sldMk cId="2572962409" sldId="711"/>
            <ac:spMk id="40" creationId="{AFA06218-0132-3FA5-B654-4106035CDAD0}"/>
          </ac:spMkLst>
        </pc:spChg>
        <pc:spChg chg="add mod">
          <ac:chgData name="Stewart Gale" userId="3647ddd2-6040-41ae-a96d-232c23482af8" providerId="ADAL" clId="{163176A0-02FC-47D8-8D6B-77EA423298B5}" dt="2026-02-19T13:34:10.524" v="1301" actId="1038"/>
          <ac:spMkLst>
            <pc:docMk/>
            <pc:sldMk cId="2572962409" sldId="711"/>
            <ac:spMk id="44" creationId="{622A39AC-870B-590D-38DF-463E12A0431F}"/>
          </ac:spMkLst>
        </pc:spChg>
        <pc:spChg chg="add mod">
          <ac:chgData name="Stewart Gale" userId="3647ddd2-6040-41ae-a96d-232c23482af8" providerId="ADAL" clId="{163176A0-02FC-47D8-8D6B-77EA423298B5}" dt="2026-02-19T13:35:45.511" v="1339" actId="1035"/>
          <ac:spMkLst>
            <pc:docMk/>
            <pc:sldMk cId="2572962409" sldId="711"/>
            <ac:spMk id="54" creationId="{07691D4D-E03E-8576-9AE3-1DF07E75FEDA}"/>
          </ac:spMkLst>
        </pc:spChg>
        <pc:spChg chg="add mod">
          <ac:chgData name="Stewart Gale" userId="3647ddd2-6040-41ae-a96d-232c23482af8" providerId="ADAL" clId="{163176A0-02FC-47D8-8D6B-77EA423298B5}" dt="2026-02-19T13:37:57.970" v="1381" actId="1035"/>
          <ac:spMkLst>
            <pc:docMk/>
            <pc:sldMk cId="2572962409" sldId="711"/>
            <ac:spMk id="55" creationId="{5AF439C1-0C9A-4E31-A399-D80A10A77D28}"/>
          </ac:spMkLst>
        </pc:spChg>
        <pc:spChg chg="add mod">
          <ac:chgData name="Stewart Gale" userId="3647ddd2-6040-41ae-a96d-232c23482af8" providerId="ADAL" clId="{163176A0-02FC-47D8-8D6B-77EA423298B5}" dt="2026-02-19T13:37:57.970" v="1381" actId="1035"/>
          <ac:spMkLst>
            <pc:docMk/>
            <pc:sldMk cId="2572962409" sldId="711"/>
            <ac:spMk id="59" creationId="{9FC2BFF4-2655-C897-BFF6-051964C3B616}"/>
          </ac:spMkLst>
        </pc:spChg>
        <pc:spChg chg="add mod">
          <ac:chgData name="Stewart Gale" userId="3647ddd2-6040-41ae-a96d-232c23482af8" providerId="ADAL" clId="{163176A0-02FC-47D8-8D6B-77EA423298B5}" dt="2026-02-19T13:37:34.875" v="1374" actId="14100"/>
          <ac:spMkLst>
            <pc:docMk/>
            <pc:sldMk cId="2572962409" sldId="711"/>
            <ac:spMk id="60" creationId="{29C51F07-CD87-18AD-C038-2E77CA29499F}"/>
          </ac:spMkLst>
        </pc:spChg>
        <pc:spChg chg="add mod">
          <ac:chgData name="Stewart Gale" userId="3647ddd2-6040-41ae-a96d-232c23482af8" providerId="ADAL" clId="{163176A0-02FC-47D8-8D6B-77EA423298B5}" dt="2026-02-19T13:38:01.935" v="1384" actId="1037"/>
          <ac:spMkLst>
            <pc:docMk/>
            <pc:sldMk cId="2572962409" sldId="711"/>
            <ac:spMk id="61" creationId="{3655D7E8-8C38-2213-5960-844B85A28B66}"/>
          </ac:spMkLst>
        </pc:spChg>
        <pc:spChg chg="add mod">
          <ac:chgData name="Stewart Gale" userId="3647ddd2-6040-41ae-a96d-232c23482af8" providerId="ADAL" clId="{163176A0-02FC-47D8-8D6B-77EA423298B5}" dt="2026-02-19T13:37:57.970" v="1381" actId="1035"/>
          <ac:spMkLst>
            <pc:docMk/>
            <pc:sldMk cId="2572962409" sldId="711"/>
            <ac:spMk id="62" creationId="{60A3B190-C1F0-263D-EDBA-EDC802CB7AC1}"/>
          </ac:spMkLst>
        </pc:spChg>
        <pc:spChg chg="add mod">
          <ac:chgData name="Stewart Gale" userId="3647ddd2-6040-41ae-a96d-232c23482af8" providerId="ADAL" clId="{163176A0-02FC-47D8-8D6B-77EA423298B5}" dt="2026-02-19T13:38:01.935" v="1384" actId="1037"/>
          <ac:spMkLst>
            <pc:docMk/>
            <pc:sldMk cId="2572962409" sldId="711"/>
            <ac:spMk id="63" creationId="{EC92FFEE-A082-6DF4-4D75-818C241AAA3A}"/>
          </ac:spMkLst>
        </pc:spChg>
        <pc:spChg chg="add mod">
          <ac:chgData name="Stewart Gale" userId="3647ddd2-6040-41ae-a96d-232c23482af8" providerId="ADAL" clId="{163176A0-02FC-47D8-8D6B-77EA423298B5}" dt="2026-02-19T13:37:57.970" v="1381" actId="1035"/>
          <ac:spMkLst>
            <pc:docMk/>
            <pc:sldMk cId="2572962409" sldId="711"/>
            <ac:spMk id="64" creationId="{405C15B8-8EB0-A921-718A-726FF71B97AC}"/>
          </ac:spMkLst>
        </pc:spChg>
        <pc:spChg chg="add mod">
          <ac:chgData name="Stewart Gale" userId="3647ddd2-6040-41ae-a96d-232c23482af8" providerId="ADAL" clId="{163176A0-02FC-47D8-8D6B-77EA423298B5}" dt="2026-02-19T13:36:00.809" v="1341" actId="1076"/>
          <ac:spMkLst>
            <pc:docMk/>
            <pc:sldMk cId="2572962409" sldId="711"/>
            <ac:spMk id="66" creationId="{56FC58CF-B3FF-B0D5-BAB7-13E7DEF4D7AD}"/>
          </ac:spMkLst>
        </pc:spChg>
        <pc:spChg chg="add mod">
          <ac:chgData name="Stewart Gale" userId="3647ddd2-6040-41ae-a96d-232c23482af8" providerId="ADAL" clId="{163176A0-02FC-47D8-8D6B-77EA423298B5}" dt="2026-02-19T13:36:00.809" v="1341" actId="1076"/>
          <ac:spMkLst>
            <pc:docMk/>
            <pc:sldMk cId="2572962409" sldId="711"/>
            <ac:spMk id="67" creationId="{DF0FE261-A43D-A684-A3B7-9E6E71615154}"/>
          </ac:spMkLst>
        </pc:spChg>
        <pc:spChg chg="add mod">
          <ac:chgData name="Stewart Gale" userId="3647ddd2-6040-41ae-a96d-232c23482af8" providerId="ADAL" clId="{163176A0-02FC-47D8-8D6B-77EA423298B5}" dt="2026-02-19T13:37:17.628" v="1368" actId="1076"/>
          <ac:spMkLst>
            <pc:docMk/>
            <pc:sldMk cId="2572962409" sldId="711"/>
            <ac:spMk id="68" creationId="{91353471-CA49-2176-2951-19008804D881}"/>
          </ac:spMkLst>
        </pc:spChg>
        <pc:spChg chg="add mod">
          <ac:chgData name="Stewart Gale" userId="3647ddd2-6040-41ae-a96d-232c23482af8" providerId="ADAL" clId="{163176A0-02FC-47D8-8D6B-77EA423298B5}" dt="2026-02-19T13:37:53.257" v="1380" actId="1035"/>
          <ac:spMkLst>
            <pc:docMk/>
            <pc:sldMk cId="2572962409" sldId="711"/>
            <ac:spMk id="69" creationId="{C87A0732-9921-710E-E59D-3326D4F573B1}"/>
          </ac:spMkLst>
        </pc:spChg>
        <pc:spChg chg="add mod">
          <ac:chgData name="Stewart Gale" userId="3647ddd2-6040-41ae-a96d-232c23482af8" providerId="ADAL" clId="{163176A0-02FC-47D8-8D6B-77EA423298B5}" dt="2026-02-19T13:36:00.809" v="1341" actId="1076"/>
          <ac:spMkLst>
            <pc:docMk/>
            <pc:sldMk cId="2572962409" sldId="711"/>
            <ac:spMk id="70" creationId="{6F66BD0A-5843-E56C-5923-B53D7C85E466}"/>
          </ac:spMkLst>
        </pc:spChg>
        <pc:spChg chg="add mod">
          <ac:chgData name="Stewart Gale" userId="3647ddd2-6040-41ae-a96d-232c23482af8" providerId="ADAL" clId="{163176A0-02FC-47D8-8D6B-77EA423298B5}" dt="2026-02-19T13:37:53.257" v="1380" actId="1035"/>
          <ac:spMkLst>
            <pc:docMk/>
            <pc:sldMk cId="2572962409" sldId="711"/>
            <ac:spMk id="71" creationId="{F77D46EC-C645-D773-26DA-33A8E7D14AC7}"/>
          </ac:spMkLst>
        </pc:spChg>
        <pc:spChg chg="add mod">
          <ac:chgData name="Stewart Gale" userId="3647ddd2-6040-41ae-a96d-232c23482af8" providerId="ADAL" clId="{163176A0-02FC-47D8-8D6B-77EA423298B5}" dt="2026-02-19T13:36:12.012" v="1345" actId="14100"/>
          <ac:spMkLst>
            <pc:docMk/>
            <pc:sldMk cId="2572962409" sldId="711"/>
            <ac:spMk id="72" creationId="{8A88ABFB-78C3-CB1C-9CC1-71E9014E6E09}"/>
          </ac:spMkLst>
        </pc:spChg>
        <pc:cxnChg chg="add mod">
          <ac:chgData name="Stewart Gale" userId="3647ddd2-6040-41ae-a96d-232c23482af8" providerId="ADAL" clId="{163176A0-02FC-47D8-8D6B-77EA423298B5}" dt="2026-02-19T13:30:23.681" v="1218" actId="1076"/>
          <ac:cxnSpMkLst>
            <pc:docMk/>
            <pc:sldMk cId="2572962409" sldId="711"/>
            <ac:cxnSpMk id="3" creationId="{DF8D6EE9-E5AE-63EC-D251-B23DC8A884E7}"/>
          </ac:cxnSpMkLst>
        </pc:cxnChg>
        <pc:cxnChg chg="add mod">
          <ac:chgData name="Stewart Gale" userId="3647ddd2-6040-41ae-a96d-232c23482af8" providerId="ADAL" clId="{163176A0-02FC-47D8-8D6B-77EA423298B5}" dt="2026-02-19T13:31:49.178" v="1259" actId="14100"/>
          <ac:cxnSpMkLst>
            <pc:docMk/>
            <pc:sldMk cId="2572962409" sldId="711"/>
            <ac:cxnSpMk id="5" creationId="{10F29FDB-3646-5A27-496A-6F2B8BCC05A7}"/>
          </ac:cxnSpMkLst>
        </pc:cxnChg>
        <pc:cxnChg chg="add mod">
          <ac:chgData name="Stewart Gale" userId="3647ddd2-6040-41ae-a96d-232c23482af8" providerId="ADAL" clId="{163176A0-02FC-47D8-8D6B-77EA423298B5}" dt="2026-02-19T13:30:49.862" v="1230" actId="1038"/>
          <ac:cxnSpMkLst>
            <pc:docMk/>
            <pc:sldMk cId="2572962409" sldId="711"/>
            <ac:cxnSpMk id="9" creationId="{538B6E43-DE5E-10FA-962F-87EE289E8E4E}"/>
          </ac:cxnSpMkLst>
        </pc:cxnChg>
        <pc:cxnChg chg="add mod">
          <ac:chgData name="Stewart Gale" userId="3647ddd2-6040-41ae-a96d-232c23482af8" providerId="ADAL" clId="{163176A0-02FC-47D8-8D6B-77EA423298B5}" dt="2026-02-19T13:30:49.862" v="1230" actId="1038"/>
          <ac:cxnSpMkLst>
            <pc:docMk/>
            <pc:sldMk cId="2572962409" sldId="711"/>
            <ac:cxnSpMk id="10" creationId="{1489F447-6D6A-FADF-05D0-0131EBF3B269}"/>
          </ac:cxnSpMkLst>
        </pc:cxnChg>
        <pc:cxnChg chg="add mod">
          <ac:chgData name="Stewart Gale" userId="3647ddd2-6040-41ae-a96d-232c23482af8" providerId="ADAL" clId="{163176A0-02FC-47D8-8D6B-77EA423298B5}" dt="2026-02-19T13:31:20.406" v="1241" actId="1076"/>
          <ac:cxnSpMkLst>
            <pc:docMk/>
            <pc:sldMk cId="2572962409" sldId="711"/>
            <ac:cxnSpMk id="13" creationId="{542F8615-9449-9BE2-2A32-26540AE804E7}"/>
          </ac:cxnSpMkLst>
        </pc:cxnChg>
        <pc:cxnChg chg="add mod">
          <ac:chgData name="Stewart Gale" userId="3647ddd2-6040-41ae-a96d-232c23482af8" providerId="ADAL" clId="{163176A0-02FC-47D8-8D6B-77EA423298B5}" dt="2026-02-19T13:31:45.235" v="1258" actId="1037"/>
          <ac:cxnSpMkLst>
            <pc:docMk/>
            <pc:sldMk cId="2572962409" sldId="711"/>
            <ac:cxnSpMk id="21" creationId="{45BA98D4-5DFA-A285-58E5-9E01CBDC01A8}"/>
          </ac:cxnSpMkLst>
        </pc:cxnChg>
        <pc:cxnChg chg="add mod">
          <ac:chgData name="Stewart Gale" userId="3647ddd2-6040-41ae-a96d-232c23482af8" providerId="ADAL" clId="{163176A0-02FC-47D8-8D6B-77EA423298B5}" dt="2026-02-19T13:33:15.346" v="1278" actId="1076"/>
          <ac:cxnSpMkLst>
            <pc:docMk/>
            <pc:sldMk cId="2572962409" sldId="711"/>
            <ac:cxnSpMk id="30" creationId="{4C449828-DA54-2BCB-E22D-066E8B322208}"/>
          </ac:cxnSpMkLst>
        </pc:cxnChg>
        <pc:cxnChg chg="add mod">
          <ac:chgData name="Stewart Gale" userId="3647ddd2-6040-41ae-a96d-232c23482af8" providerId="ADAL" clId="{163176A0-02FC-47D8-8D6B-77EA423298B5}" dt="2026-02-19T13:33:15.346" v="1278" actId="1076"/>
          <ac:cxnSpMkLst>
            <pc:docMk/>
            <pc:sldMk cId="2572962409" sldId="711"/>
            <ac:cxnSpMk id="31" creationId="{2709C2A7-E33B-AB9A-285E-D4BC4BC200AF}"/>
          </ac:cxnSpMkLst>
        </pc:cxnChg>
        <pc:cxnChg chg="add mod">
          <ac:chgData name="Stewart Gale" userId="3647ddd2-6040-41ae-a96d-232c23482af8" providerId="ADAL" clId="{163176A0-02FC-47D8-8D6B-77EA423298B5}" dt="2026-02-19T13:34:10.524" v="1301" actId="1038"/>
          <ac:cxnSpMkLst>
            <pc:docMk/>
            <pc:sldMk cId="2572962409" sldId="711"/>
            <ac:cxnSpMk id="33" creationId="{6E52D626-45D3-39D1-99A4-1354EE27E241}"/>
          </ac:cxnSpMkLst>
        </pc:cxnChg>
        <pc:cxnChg chg="add mod">
          <ac:chgData name="Stewart Gale" userId="3647ddd2-6040-41ae-a96d-232c23482af8" providerId="ADAL" clId="{163176A0-02FC-47D8-8D6B-77EA423298B5}" dt="2026-02-19T13:33:15.346" v="1278" actId="1076"/>
          <ac:cxnSpMkLst>
            <pc:docMk/>
            <pc:sldMk cId="2572962409" sldId="711"/>
            <ac:cxnSpMk id="43" creationId="{2B790AEA-DB02-883F-6FD1-A5B06D613BEE}"/>
          </ac:cxnSpMkLst>
        </pc:cxnChg>
        <pc:cxnChg chg="add mod">
          <ac:chgData name="Stewart Gale" userId="3647ddd2-6040-41ae-a96d-232c23482af8" providerId="ADAL" clId="{163176A0-02FC-47D8-8D6B-77EA423298B5}" dt="2026-02-19T13:32:43.570" v="1270" actId="692"/>
          <ac:cxnSpMkLst>
            <pc:docMk/>
            <pc:sldMk cId="2572962409" sldId="711"/>
            <ac:cxnSpMk id="48" creationId="{CE5FA88F-29F7-937F-C5B8-7D569293F0EB}"/>
          </ac:cxnSpMkLst>
        </pc:cxnChg>
        <pc:cxnChg chg="add mod">
          <ac:chgData name="Stewart Gale" userId="3647ddd2-6040-41ae-a96d-232c23482af8" providerId="ADAL" clId="{163176A0-02FC-47D8-8D6B-77EA423298B5}" dt="2026-02-19T13:33:15.346" v="1278" actId="1076"/>
          <ac:cxnSpMkLst>
            <pc:docMk/>
            <pc:sldMk cId="2572962409" sldId="711"/>
            <ac:cxnSpMk id="52" creationId="{7FD35E0F-F48B-AE9A-26FE-3477DD95A837}"/>
          </ac:cxnSpMkLst>
        </pc:cxnChg>
      </pc:sldChg>
      <pc:sldChg chg="addSp delSp modSp add mod addAnim delAnim modAnim">
        <pc:chgData name="Stewart Gale" userId="3647ddd2-6040-41ae-a96d-232c23482af8" providerId="ADAL" clId="{163176A0-02FC-47D8-8D6B-77EA423298B5}" dt="2026-02-23T04:24:48.164" v="1678" actId="20577"/>
        <pc:sldMkLst>
          <pc:docMk/>
          <pc:sldMk cId="1183170829" sldId="712"/>
        </pc:sldMkLst>
        <pc:spChg chg="mod">
          <ac:chgData name="Stewart Gale" userId="3647ddd2-6040-41ae-a96d-232c23482af8" providerId="ADAL" clId="{163176A0-02FC-47D8-8D6B-77EA423298B5}" dt="2026-02-19T13:47:58.596" v="1483" actId="1037"/>
          <ac:spMkLst>
            <pc:docMk/>
            <pc:sldMk cId="1183170829" sldId="712"/>
            <ac:spMk id="2" creationId="{775EAD4F-2526-27CF-956E-0D0F093C6A90}"/>
          </ac:spMkLst>
        </pc:spChg>
        <pc:spChg chg="add mod">
          <ac:chgData name="Stewart Gale" userId="3647ddd2-6040-41ae-a96d-232c23482af8" providerId="ADAL" clId="{163176A0-02FC-47D8-8D6B-77EA423298B5}" dt="2026-02-19T13:47:58.596" v="1483" actId="1037"/>
          <ac:spMkLst>
            <pc:docMk/>
            <pc:sldMk cId="1183170829" sldId="712"/>
            <ac:spMk id="4" creationId="{0C4D23C6-2535-71E7-4472-7CACCDFACEE5}"/>
          </ac:spMkLst>
        </pc:spChg>
        <pc:spChg chg="add mod">
          <ac:chgData name="Stewart Gale" userId="3647ddd2-6040-41ae-a96d-232c23482af8" providerId="ADAL" clId="{163176A0-02FC-47D8-8D6B-77EA423298B5}" dt="2026-02-19T13:47:58.596" v="1483" actId="1037"/>
          <ac:spMkLst>
            <pc:docMk/>
            <pc:sldMk cId="1183170829" sldId="712"/>
            <ac:spMk id="6" creationId="{EFBFE12D-77AB-89C8-E137-34834E27634B}"/>
          </ac:spMkLst>
        </pc:spChg>
        <pc:spChg chg="add mod">
          <ac:chgData name="Stewart Gale" userId="3647ddd2-6040-41ae-a96d-232c23482af8" providerId="ADAL" clId="{163176A0-02FC-47D8-8D6B-77EA423298B5}" dt="2026-02-19T13:47:58.596" v="1483" actId="1037"/>
          <ac:spMkLst>
            <pc:docMk/>
            <pc:sldMk cId="1183170829" sldId="712"/>
            <ac:spMk id="7" creationId="{80279F50-E7A1-97AC-785A-4B2A66FC1FBB}"/>
          </ac:spMkLst>
        </pc:spChg>
        <pc:spChg chg="add mod">
          <ac:chgData name="Stewart Gale" userId="3647ddd2-6040-41ae-a96d-232c23482af8" providerId="ADAL" clId="{163176A0-02FC-47D8-8D6B-77EA423298B5}" dt="2026-02-19T13:47:58.596" v="1483" actId="1037"/>
          <ac:spMkLst>
            <pc:docMk/>
            <pc:sldMk cId="1183170829" sldId="712"/>
            <ac:spMk id="11" creationId="{90957339-7761-886F-2B61-53C80765E271}"/>
          </ac:spMkLst>
        </pc:spChg>
        <pc:spChg chg="mod">
          <ac:chgData name="Stewart Gale" userId="3647ddd2-6040-41ae-a96d-232c23482af8" providerId="ADAL" clId="{163176A0-02FC-47D8-8D6B-77EA423298B5}" dt="2026-02-19T13:47:58.596" v="1483" actId="1037"/>
          <ac:spMkLst>
            <pc:docMk/>
            <pc:sldMk cId="1183170829" sldId="712"/>
            <ac:spMk id="14" creationId="{6B5AB8B8-727A-3809-AFFF-92CBEA7AB157}"/>
          </ac:spMkLst>
        </pc:spChg>
        <pc:spChg chg="add mod">
          <ac:chgData name="Stewart Gale" userId="3647ddd2-6040-41ae-a96d-232c23482af8" providerId="ADAL" clId="{163176A0-02FC-47D8-8D6B-77EA423298B5}" dt="2026-02-19T13:48:02.898" v="1487" actId="1037"/>
          <ac:spMkLst>
            <pc:docMk/>
            <pc:sldMk cId="1183170829" sldId="712"/>
            <ac:spMk id="15" creationId="{F0B80520-10F2-66D4-93AF-464D003D0A7B}"/>
          </ac:spMkLst>
        </pc:spChg>
        <pc:spChg chg="add mod">
          <ac:chgData name="Stewart Gale" userId="3647ddd2-6040-41ae-a96d-232c23482af8" providerId="ADAL" clId="{163176A0-02FC-47D8-8D6B-77EA423298B5}" dt="2026-02-19T13:50:20.964" v="1533" actId="20577"/>
          <ac:spMkLst>
            <pc:docMk/>
            <pc:sldMk cId="1183170829" sldId="712"/>
            <ac:spMk id="16" creationId="{E5D5CD87-0509-9043-A05F-A062745FDE67}"/>
          </ac:spMkLst>
        </pc:spChg>
        <pc:spChg chg="add mod">
          <ac:chgData name="Stewart Gale" userId="3647ddd2-6040-41ae-a96d-232c23482af8" providerId="ADAL" clId="{163176A0-02FC-47D8-8D6B-77EA423298B5}" dt="2026-02-19T13:53:09.604" v="1550" actId="14100"/>
          <ac:spMkLst>
            <pc:docMk/>
            <pc:sldMk cId="1183170829" sldId="712"/>
            <ac:spMk id="19" creationId="{0BFF2AF9-496F-4966-3A01-0A602C14AFBF}"/>
          </ac:spMkLst>
        </pc:spChg>
        <pc:spChg chg="mod">
          <ac:chgData name="Stewart Gale" userId="3647ddd2-6040-41ae-a96d-232c23482af8" providerId="ADAL" clId="{163176A0-02FC-47D8-8D6B-77EA423298B5}" dt="2026-02-19T13:38:45.663" v="1387" actId="1076"/>
          <ac:spMkLst>
            <pc:docMk/>
            <pc:sldMk cId="1183170829" sldId="712"/>
            <ac:spMk id="20" creationId="{C964CB2A-71A5-A24D-B60C-CAA91D57F0C2}"/>
          </ac:spMkLst>
        </pc:spChg>
        <pc:spChg chg="mod">
          <ac:chgData name="Stewart Gale" userId="3647ddd2-6040-41ae-a96d-232c23482af8" providerId="ADAL" clId="{163176A0-02FC-47D8-8D6B-77EA423298B5}" dt="2026-02-23T04:24:48.164" v="1678" actId="20577"/>
          <ac:spMkLst>
            <pc:docMk/>
            <pc:sldMk cId="1183170829" sldId="712"/>
            <ac:spMk id="22" creationId="{965FBBD7-CEC8-4220-1DE2-1BF07A4C799C}"/>
          </ac:spMkLst>
        </pc:spChg>
        <pc:spChg chg="mod">
          <ac:chgData name="Stewart Gale" userId="3647ddd2-6040-41ae-a96d-232c23482af8" providerId="ADAL" clId="{163176A0-02FC-47D8-8D6B-77EA423298B5}" dt="2026-02-19T13:47:58.596" v="1483" actId="1037"/>
          <ac:spMkLst>
            <pc:docMk/>
            <pc:sldMk cId="1183170829" sldId="712"/>
            <ac:spMk id="23" creationId="{802D28C9-A498-84C4-B6DA-CE77D6B2F3CE}"/>
          </ac:spMkLst>
        </pc:spChg>
        <pc:spChg chg="mod">
          <ac:chgData name="Stewart Gale" userId="3647ddd2-6040-41ae-a96d-232c23482af8" providerId="ADAL" clId="{163176A0-02FC-47D8-8D6B-77EA423298B5}" dt="2026-02-19T13:39:26.483" v="1411" actId="1038"/>
          <ac:spMkLst>
            <pc:docMk/>
            <pc:sldMk cId="1183170829" sldId="712"/>
            <ac:spMk id="39" creationId="{17281599-AC79-19DF-64C3-A26BFF70D117}"/>
          </ac:spMkLst>
        </pc:spChg>
        <pc:spChg chg="mod">
          <ac:chgData name="Stewart Gale" userId="3647ddd2-6040-41ae-a96d-232c23482af8" providerId="ADAL" clId="{163176A0-02FC-47D8-8D6B-77EA423298B5}" dt="2026-02-19T13:48:02.898" v="1487" actId="1037"/>
          <ac:spMkLst>
            <pc:docMk/>
            <pc:sldMk cId="1183170829" sldId="712"/>
            <ac:spMk id="40" creationId="{58298ABD-D203-7F8B-9B9B-2270C056C824}"/>
          </ac:spMkLst>
        </pc:spChg>
        <pc:spChg chg="mod">
          <ac:chgData name="Stewart Gale" userId="3647ddd2-6040-41ae-a96d-232c23482af8" providerId="ADAL" clId="{163176A0-02FC-47D8-8D6B-77EA423298B5}" dt="2026-02-19T13:48:02.898" v="1487" actId="1037"/>
          <ac:spMkLst>
            <pc:docMk/>
            <pc:sldMk cId="1183170829" sldId="712"/>
            <ac:spMk id="44" creationId="{4E3589D4-C25F-06D8-3C74-4B60DB8D9E55}"/>
          </ac:spMkLst>
        </pc:spChg>
        <pc:spChg chg="mod">
          <ac:chgData name="Stewart Gale" userId="3647ddd2-6040-41ae-a96d-232c23482af8" providerId="ADAL" clId="{163176A0-02FC-47D8-8D6B-77EA423298B5}" dt="2026-02-19T13:47:58.596" v="1483" actId="1037"/>
          <ac:spMkLst>
            <pc:docMk/>
            <pc:sldMk cId="1183170829" sldId="712"/>
            <ac:spMk id="54" creationId="{90BB6381-C97A-154A-80CB-956DEA4151ED}"/>
          </ac:spMkLst>
        </pc:spChg>
        <pc:spChg chg="mod">
          <ac:chgData name="Stewart Gale" userId="3647ddd2-6040-41ae-a96d-232c23482af8" providerId="ADAL" clId="{163176A0-02FC-47D8-8D6B-77EA423298B5}" dt="2026-02-19T13:38:45.663" v="1387" actId="1076"/>
          <ac:spMkLst>
            <pc:docMk/>
            <pc:sldMk cId="1183170829" sldId="712"/>
            <ac:spMk id="55" creationId="{4225CFB3-434C-BB4C-D5BE-F863718687D5}"/>
          </ac:spMkLst>
        </pc:spChg>
        <pc:spChg chg="mod">
          <ac:chgData name="Stewart Gale" userId="3647ddd2-6040-41ae-a96d-232c23482af8" providerId="ADAL" clId="{163176A0-02FC-47D8-8D6B-77EA423298B5}" dt="2026-02-19T13:47:58.596" v="1483" actId="1037"/>
          <ac:spMkLst>
            <pc:docMk/>
            <pc:sldMk cId="1183170829" sldId="712"/>
            <ac:spMk id="61" creationId="{A8AB48BE-A9E7-E777-428C-7CAD1C5518E6}"/>
          </ac:spMkLst>
        </pc:spChg>
        <pc:spChg chg="mod">
          <ac:chgData name="Stewart Gale" userId="3647ddd2-6040-41ae-a96d-232c23482af8" providerId="ADAL" clId="{163176A0-02FC-47D8-8D6B-77EA423298B5}" dt="2026-02-19T13:38:45.663" v="1387" actId="1076"/>
          <ac:spMkLst>
            <pc:docMk/>
            <pc:sldMk cId="1183170829" sldId="712"/>
            <ac:spMk id="62" creationId="{33A20E82-FC9C-C366-08A9-CA35A4B5CCCC}"/>
          </ac:spMkLst>
        </pc:spChg>
        <pc:spChg chg="mod">
          <ac:chgData name="Stewart Gale" userId="3647ddd2-6040-41ae-a96d-232c23482af8" providerId="ADAL" clId="{163176A0-02FC-47D8-8D6B-77EA423298B5}" dt="2026-02-19T13:38:45.663" v="1387" actId="1076"/>
          <ac:spMkLst>
            <pc:docMk/>
            <pc:sldMk cId="1183170829" sldId="712"/>
            <ac:spMk id="63" creationId="{F2D0086E-14B5-62F8-3269-4B037840B0D6}"/>
          </ac:spMkLst>
        </pc:spChg>
        <pc:spChg chg="mod">
          <ac:chgData name="Stewart Gale" userId="3647ddd2-6040-41ae-a96d-232c23482af8" providerId="ADAL" clId="{163176A0-02FC-47D8-8D6B-77EA423298B5}" dt="2026-02-19T13:47:58.596" v="1483" actId="1037"/>
          <ac:spMkLst>
            <pc:docMk/>
            <pc:sldMk cId="1183170829" sldId="712"/>
            <ac:spMk id="64" creationId="{4C111D27-F47C-CF3A-5A8D-0C6A5F3C1B51}"/>
          </ac:spMkLst>
        </pc:spChg>
        <pc:spChg chg="mod">
          <ac:chgData name="Stewart Gale" userId="3647ddd2-6040-41ae-a96d-232c23482af8" providerId="ADAL" clId="{163176A0-02FC-47D8-8D6B-77EA423298B5}" dt="2026-02-19T13:48:10.749" v="1498" actId="1038"/>
          <ac:spMkLst>
            <pc:docMk/>
            <pc:sldMk cId="1183170829" sldId="712"/>
            <ac:spMk id="66" creationId="{6831467F-AB96-0142-D9AC-C826FEA4DA61}"/>
          </ac:spMkLst>
        </pc:spChg>
        <pc:spChg chg="mod">
          <ac:chgData name="Stewart Gale" userId="3647ddd2-6040-41ae-a96d-232c23482af8" providerId="ADAL" clId="{163176A0-02FC-47D8-8D6B-77EA423298B5}" dt="2026-02-19T13:48:10.749" v="1498" actId="1038"/>
          <ac:spMkLst>
            <pc:docMk/>
            <pc:sldMk cId="1183170829" sldId="712"/>
            <ac:spMk id="67" creationId="{C63B25F6-B107-B8A6-EB77-058DC24C167A}"/>
          </ac:spMkLst>
        </pc:spChg>
        <pc:spChg chg="mod">
          <ac:chgData name="Stewart Gale" userId="3647ddd2-6040-41ae-a96d-232c23482af8" providerId="ADAL" clId="{163176A0-02FC-47D8-8D6B-77EA423298B5}" dt="2026-02-19T13:48:10.749" v="1498" actId="1038"/>
          <ac:spMkLst>
            <pc:docMk/>
            <pc:sldMk cId="1183170829" sldId="712"/>
            <ac:spMk id="68" creationId="{73E75C83-2C2E-A120-BFDE-5B71C7837B76}"/>
          </ac:spMkLst>
        </pc:spChg>
        <pc:spChg chg="mod">
          <ac:chgData name="Stewart Gale" userId="3647ddd2-6040-41ae-a96d-232c23482af8" providerId="ADAL" clId="{163176A0-02FC-47D8-8D6B-77EA423298B5}" dt="2026-02-19T13:48:10.749" v="1498" actId="1038"/>
          <ac:spMkLst>
            <pc:docMk/>
            <pc:sldMk cId="1183170829" sldId="712"/>
            <ac:spMk id="69" creationId="{3A4A82CA-8576-A206-4929-02B497851998}"/>
          </ac:spMkLst>
        </pc:spChg>
        <pc:spChg chg="mod">
          <ac:chgData name="Stewart Gale" userId="3647ddd2-6040-41ae-a96d-232c23482af8" providerId="ADAL" clId="{163176A0-02FC-47D8-8D6B-77EA423298B5}" dt="2026-02-19T13:48:10.749" v="1498" actId="1038"/>
          <ac:spMkLst>
            <pc:docMk/>
            <pc:sldMk cId="1183170829" sldId="712"/>
            <ac:spMk id="70" creationId="{641798CD-B30B-0EF8-5FA2-DB5D2DEE8154}"/>
          </ac:spMkLst>
        </pc:spChg>
        <pc:spChg chg="mod">
          <ac:chgData name="Stewart Gale" userId="3647ddd2-6040-41ae-a96d-232c23482af8" providerId="ADAL" clId="{163176A0-02FC-47D8-8D6B-77EA423298B5}" dt="2026-02-19T13:48:49.834" v="1506" actId="14100"/>
          <ac:spMkLst>
            <pc:docMk/>
            <pc:sldMk cId="1183170829" sldId="712"/>
            <ac:spMk id="71" creationId="{A6F79AED-A5AC-0C47-619B-046AFCF83268}"/>
          </ac:spMkLst>
        </pc:spChg>
        <pc:spChg chg="mod">
          <ac:chgData name="Stewart Gale" userId="3647ddd2-6040-41ae-a96d-232c23482af8" providerId="ADAL" clId="{163176A0-02FC-47D8-8D6B-77EA423298B5}" dt="2026-02-19T13:48:10.749" v="1498" actId="1038"/>
          <ac:spMkLst>
            <pc:docMk/>
            <pc:sldMk cId="1183170829" sldId="712"/>
            <ac:spMk id="72" creationId="{12B123ED-E2DB-1FC8-C7A0-03C835DB65EB}"/>
          </ac:spMkLst>
        </pc:spChg>
        <pc:cxnChg chg="add mod">
          <ac:chgData name="Stewart Gale" userId="3647ddd2-6040-41ae-a96d-232c23482af8" providerId="ADAL" clId="{163176A0-02FC-47D8-8D6B-77EA423298B5}" dt="2026-02-19T13:48:14.792" v="1499" actId="14100"/>
          <ac:cxnSpMkLst>
            <pc:docMk/>
            <pc:sldMk cId="1183170829" sldId="712"/>
            <ac:cxnSpMk id="8" creationId="{2F5ACF96-F7B2-318F-358E-CD75BB5ABC94}"/>
          </ac:cxnSpMkLst>
        </pc:cxnChg>
      </pc:sldChg>
      <pc:sldChg chg="addSp delSp modSp add mod addAnim delAnim modAnim">
        <pc:chgData name="Stewart Gale" userId="3647ddd2-6040-41ae-a96d-232c23482af8" providerId="ADAL" clId="{163176A0-02FC-47D8-8D6B-77EA423298B5}" dt="2026-02-19T13:56:15.692" v="1588"/>
        <pc:sldMkLst>
          <pc:docMk/>
          <pc:sldMk cId="162792459" sldId="713"/>
        </pc:sldMkLst>
        <pc:spChg chg="add mod">
          <ac:chgData name="Stewart Gale" userId="3647ddd2-6040-41ae-a96d-232c23482af8" providerId="ADAL" clId="{163176A0-02FC-47D8-8D6B-77EA423298B5}" dt="2026-02-19T13:53:58.335" v="1569" actId="1076"/>
          <ac:spMkLst>
            <pc:docMk/>
            <pc:sldMk cId="162792459" sldId="713"/>
            <ac:spMk id="3" creationId="{2A429D1A-CAAD-F6F2-1633-6752518611CC}"/>
          </ac:spMkLst>
        </pc:spChg>
        <pc:spChg chg="mod">
          <ac:chgData name="Stewart Gale" userId="3647ddd2-6040-41ae-a96d-232c23482af8" providerId="ADAL" clId="{163176A0-02FC-47D8-8D6B-77EA423298B5}" dt="2026-02-19T13:53:58.335" v="1569" actId="1076"/>
          <ac:spMkLst>
            <pc:docMk/>
            <pc:sldMk cId="162792459" sldId="713"/>
            <ac:spMk id="19" creationId="{3914C4EC-C590-BE66-8940-0B5C87A80836}"/>
          </ac:spMkLst>
        </pc:spChg>
        <pc:spChg chg="mod">
          <ac:chgData name="Stewart Gale" userId="3647ddd2-6040-41ae-a96d-232c23482af8" providerId="ADAL" clId="{163176A0-02FC-47D8-8D6B-77EA423298B5}" dt="2026-02-19T13:52:50.244" v="1542" actId="1076"/>
          <ac:spMkLst>
            <pc:docMk/>
            <pc:sldMk cId="162792459" sldId="713"/>
            <ac:spMk id="25" creationId="{15CE96AA-2098-657C-9DDA-1DC26DFA9FBD}"/>
          </ac:spMkLst>
        </pc:spChg>
        <pc:spChg chg="mod">
          <ac:chgData name="Stewart Gale" userId="3647ddd2-6040-41ae-a96d-232c23482af8" providerId="ADAL" clId="{163176A0-02FC-47D8-8D6B-77EA423298B5}" dt="2026-02-19T13:52:50.244" v="1542" actId="1076"/>
          <ac:spMkLst>
            <pc:docMk/>
            <pc:sldMk cId="162792459" sldId="713"/>
            <ac:spMk id="39" creationId="{DF5984AA-6FE0-2035-830A-20E267EC7C44}"/>
          </ac:spMkLst>
        </pc:spChg>
        <pc:spChg chg="mod">
          <ac:chgData name="Stewart Gale" userId="3647ddd2-6040-41ae-a96d-232c23482af8" providerId="ADAL" clId="{163176A0-02FC-47D8-8D6B-77EA423298B5}" dt="2026-02-19T13:52:50.244" v="1542" actId="1076"/>
          <ac:spMkLst>
            <pc:docMk/>
            <pc:sldMk cId="162792459" sldId="713"/>
            <ac:spMk id="40" creationId="{D4B3ABCE-1ACE-7015-625C-733540C51197}"/>
          </ac:spMkLst>
        </pc:spChg>
        <pc:spChg chg="mod">
          <ac:chgData name="Stewart Gale" userId="3647ddd2-6040-41ae-a96d-232c23482af8" providerId="ADAL" clId="{163176A0-02FC-47D8-8D6B-77EA423298B5}" dt="2026-02-19T13:52:50.244" v="1542" actId="1076"/>
          <ac:spMkLst>
            <pc:docMk/>
            <pc:sldMk cId="162792459" sldId="713"/>
            <ac:spMk id="44" creationId="{6CD17422-7F68-252D-18EA-EB919EF679DA}"/>
          </ac:spMkLst>
        </pc:spChg>
        <pc:spChg chg="mod">
          <ac:chgData name="Stewart Gale" userId="3647ddd2-6040-41ae-a96d-232c23482af8" providerId="ADAL" clId="{163176A0-02FC-47D8-8D6B-77EA423298B5}" dt="2026-02-19T13:52:50.244" v="1542" actId="1076"/>
          <ac:spMkLst>
            <pc:docMk/>
            <pc:sldMk cId="162792459" sldId="713"/>
            <ac:spMk id="67" creationId="{9568832C-4728-738A-F1D3-8A31C627D5F3}"/>
          </ac:spMkLst>
        </pc:spChg>
        <pc:spChg chg="mod">
          <ac:chgData name="Stewart Gale" userId="3647ddd2-6040-41ae-a96d-232c23482af8" providerId="ADAL" clId="{163176A0-02FC-47D8-8D6B-77EA423298B5}" dt="2026-02-19T13:52:50.244" v="1542" actId="1076"/>
          <ac:spMkLst>
            <pc:docMk/>
            <pc:sldMk cId="162792459" sldId="713"/>
            <ac:spMk id="68" creationId="{002FFC7A-0CC3-A2AB-FE36-09611C9CA8F0}"/>
          </ac:spMkLst>
        </pc:spChg>
        <pc:spChg chg="mod">
          <ac:chgData name="Stewart Gale" userId="3647ddd2-6040-41ae-a96d-232c23482af8" providerId="ADAL" clId="{163176A0-02FC-47D8-8D6B-77EA423298B5}" dt="2026-02-19T13:52:50.244" v="1542" actId="1076"/>
          <ac:spMkLst>
            <pc:docMk/>
            <pc:sldMk cId="162792459" sldId="713"/>
            <ac:spMk id="69" creationId="{AF276D2C-1099-54BB-A91F-5F92DC800C63}"/>
          </ac:spMkLst>
        </pc:spChg>
        <pc:spChg chg="mod">
          <ac:chgData name="Stewart Gale" userId="3647ddd2-6040-41ae-a96d-232c23482af8" providerId="ADAL" clId="{163176A0-02FC-47D8-8D6B-77EA423298B5}" dt="2026-02-19T13:52:50.244" v="1542" actId="1076"/>
          <ac:spMkLst>
            <pc:docMk/>
            <pc:sldMk cId="162792459" sldId="713"/>
            <ac:spMk id="71" creationId="{9188AFCF-6D58-33F4-1D50-67E80453A7FE}"/>
          </ac:spMkLst>
        </pc:spChg>
        <pc:spChg chg="mod">
          <ac:chgData name="Stewart Gale" userId="3647ddd2-6040-41ae-a96d-232c23482af8" providerId="ADAL" clId="{163176A0-02FC-47D8-8D6B-77EA423298B5}" dt="2026-02-19T13:52:50.244" v="1542" actId="1076"/>
          <ac:spMkLst>
            <pc:docMk/>
            <pc:sldMk cId="162792459" sldId="713"/>
            <ac:spMk id="72" creationId="{866F591C-5005-A853-F9E4-064EB20EAEC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3714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D90A3-D091-4C93-0C29-385AC52E8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0CBC4F-5125-4B3C-86B3-56BA680A5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3F8A91-C55E-0F07-7CCC-B3616E8590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EAF89A-D527-541F-0CBF-986CADDBA1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4161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D34AE-E6E3-952C-AC84-130CE1F37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2E6434-0AD9-98BA-6135-E0D29C5BF7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26E021-C10F-56B1-2683-8A1A1A2A61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751D4C-4EA8-1EB5-3F82-05840E9DAF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0110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3847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BDFF6-BB9C-345B-B0DC-4ADD7A3D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5DE03A-643B-904F-A0D2-ADE6681B67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E6D45D-289A-CA3D-5081-518939F5EC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5CFB77-6AB0-A82D-1E5F-2200D530C6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3231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615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image" Target="../media/image78.png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3" Type="http://schemas.openxmlformats.org/officeDocument/2006/relationships/image" Target="../media/image98.png"/><Relationship Id="rId21" Type="http://schemas.openxmlformats.org/officeDocument/2006/relationships/image" Target="../media/image116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image" Target="../media/image97.png"/><Relationship Id="rId16" Type="http://schemas.openxmlformats.org/officeDocument/2006/relationships/image" Target="../media/image111.pn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23" Type="http://schemas.openxmlformats.org/officeDocument/2006/relationships/image" Target="../media/image118.png"/><Relationship Id="rId10" Type="http://schemas.openxmlformats.org/officeDocument/2006/relationships/image" Target="../media/image105.png"/><Relationship Id="rId19" Type="http://schemas.openxmlformats.org/officeDocument/2006/relationships/image" Target="../media/image114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Relationship Id="rId22" Type="http://schemas.openxmlformats.org/officeDocument/2006/relationships/image" Target="../media/image1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18" Type="http://schemas.openxmlformats.org/officeDocument/2006/relationships/image" Target="../media/image135.png"/><Relationship Id="rId26" Type="http://schemas.openxmlformats.org/officeDocument/2006/relationships/image" Target="../media/image143.png"/><Relationship Id="rId3" Type="http://schemas.openxmlformats.org/officeDocument/2006/relationships/image" Target="../media/image120.png"/><Relationship Id="rId21" Type="http://schemas.openxmlformats.org/officeDocument/2006/relationships/image" Target="../media/image138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17" Type="http://schemas.openxmlformats.org/officeDocument/2006/relationships/image" Target="../media/image134.png"/><Relationship Id="rId25" Type="http://schemas.openxmlformats.org/officeDocument/2006/relationships/image" Target="../media/image142.png"/><Relationship Id="rId2" Type="http://schemas.openxmlformats.org/officeDocument/2006/relationships/image" Target="../media/image119.png"/><Relationship Id="rId16" Type="http://schemas.openxmlformats.org/officeDocument/2006/relationships/image" Target="../media/image133.png"/><Relationship Id="rId20" Type="http://schemas.openxmlformats.org/officeDocument/2006/relationships/image" Target="../media/image137.png"/><Relationship Id="rId29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24" Type="http://schemas.openxmlformats.org/officeDocument/2006/relationships/image" Target="../media/image141.png"/><Relationship Id="rId5" Type="http://schemas.openxmlformats.org/officeDocument/2006/relationships/image" Target="../media/image122.png"/><Relationship Id="rId15" Type="http://schemas.openxmlformats.org/officeDocument/2006/relationships/image" Target="../media/image132.png"/><Relationship Id="rId23" Type="http://schemas.openxmlformats.org/officeDocument/2006/relationships/image" Target="../media/image140.png"/><Relationship Id="rId28" Type="http://schemas.openxmlformats.org/officeDocument/2006/relationships/image" Target="../media/image145.png"/><Relationship Id="rId10" Type="http://schemas.openxmlformats.org/officeDocument/2006/relationships/image" Target="../media/image127.png"/><Relationship Id="rId19" Type="http://schemas.openxmlformats.org/officeDocument/2006/relationships/image" Target="../media/image136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Relationship Id="rId22" Type="http://schemas.openxmlformats.org/officeDocument/2006/relationships/image" Target="../media/image139.png"/><Relationship Id="rId27" Type="http://schemas.openxmlformats.org/officeDocument/2006/relationships/image" Target="../media/image1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58.png"/><Relationship Id="rId3" Type="http://schemas.openxmlformats.org/officeDocument/2006/relationships/image" Target="../media/image148.png"/><Relationship Id="rId7" Type="http://schemas.openxmlformats.org/officeDocument/2006/relationships/image" Target="../media/image152.png"/><Relationship Id="rId12" Type="http://schemas.openxmlformats.org/officeDocument/2006/relationships/image" Target="../media/image157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png"/><Relationship Id="rId11" Type="http://schemas.openxmlformats.org/officeDocument/2006/relationships/image" Target="../media/image156.png"/><Relationship Id="rId5" Type="http://schemas.openxmlformats.org/officeDocument/2006/relationships/image" Target="../media/image150.png"/><Relationship Id="rId10" Type="http://schemas.openxmlformats.org/officeDocument/2006/relationships/image" Target="../media/image155.png"/><Relationship Id="rId4" Type="http://schemas.openxmlformats.org/officeDocument/2006/relationships/image" Target="../media/image149.png"/><Relationship Id="rId9" Type="http://schemas.openxmlformats.org/officeDocument/2006/relationships/image" Target="../media/image1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fQqqTCQyl84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63352" y="476672"/>
            <a:ext cx="116652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0" b="1" dirty="0">
                <a:solidFill>
                  <a:prstClr val="black"/>
                </a:solidFill>
              </a:rPr>
              <a:t>Elastic, Strings and Springs</a:t>
            </a:r>
          </a:p>
          <a:p>
            <a:pPr lvl="0" algn="ctr"/>
            <a:r>
              <a:rPr lang="en-GB" sz="8000" dirty="0">
                <a:solidFill>
                  <a:prstClr val="black"/>
                </a:solidFill>
              </a:rPr>
              <a:t>Hooke’s Law - Equilibrium</a:t>
            </a:r>
            <a:endParaRPr lang="en-GB" sz="88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39616" y="3501008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Chapter 3 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(Part 1 of 5)</a:t>
            </a: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8A8FE-4A60-BD77-1B0B-2382DB1F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D34CFAE-E64F-E695-4F79-D1F1B13593E6}"/>
                  </a:ext>
                </a:extLst>
              </p:cNvPr>
              <p:cNvSpPr txBox="1"/>
              <p:nvPr/>
            </p:nvSpPr>
            <p:spPr>
              <a:xfrm>
                <a:off x="839416" y="195145"/>
                <a:ext cx="10873208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string of natural length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4400" dirty="0"/>
                  <a:t> and modulus of elasticity 123N is stretched to a length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What is the tension in the string?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D34CFAE-E64F-E695-4F79-D1F1B1359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195145"/>
                <a:ext cx="10873208" cy="2123658"/>
              </a:xfrm>
              <a:prstGeom prst="rect">
                <a:avLst/>
              </a:prstGeom>
              <a:blipFill>
                <a:blip r:embed="rId3"/>
                <a:stretch>
                  <a:fillRect t="-1596" b="-82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E8FCC71-49DC-ADFE-9BBF-244DE621BF80}"/>
                  </a:ext>
                </a:extLst>
              </p:cNvPr>
              <p:cNvSpPr txBox="1"/>
              <p:nvPr/>
            </p:nvSpPr>
            <p:spPr>
              <a:xfrm>
                <a:off x="4309077" y="2493530"/>
                <a:ext cx="2592288" cy="149720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r>
                            <a:rPr lang="en-GB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GB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en-GB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E8FCC71-49DC-ADFE-9BBF-244DE621BF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9077" y="2493530"/>
                <a:ext cx="2592288" cy="14972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E1A352F-05D0-D3FD-6956-B976AA13BC22}"/>
                  </a:ext>
                </a:extLst>
              </p:cNvPr>
              <p:cNvSpPr txBox="1"/>
              <p:nvPr/>
            </p:nvSpPr>
            <p:spPr>
              <a:xfrm>
                <a:off x="7896200" y="2665029"/>
                <a:ext cx="3384376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123</m:t>
                          </m:r>
                        </m:num>
                        <m:den>
                          <m:r>
                            <a:rPr lang="en-GB" sz="4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E1A352F-05D0-D3FD-6956-B976AA13B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2665029"/>
                <a:ext cx="3384376" cy="1480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E3F510-2DCC-E872-2E0F-727CB43A39E3}"/>
                  </a:ext>
                </a:extLst>
              </p:cNvPr>
              <p:cNvSpPr txBox="1"/>
              <p:nvPr/>
            </p:nvSpPr>
            <p:spPr>
              <a:xfrm>
                <a:off x="8040216" y="4539198"/>
                <a:ext cx="33843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𝟏𝟐𝟑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E3F510-2DCC-E872-2E0F-727CB43A39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4539198"/>
                <a:ext cx="3384376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59C27B-E60A-6D66-EC65-24B0E98A0EE5}"/>
                  </a:ext>
                </a:extLst>
              </p:cNvPr>
              <p:cNvSpPr txBox="1"/>
              <p:nvPr/>
            </p:nvSpPr>
            <p:spPr>
              <a:xfrm>
                <a:off x="4223792" y="4233282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59C27B-E60A-6D66-EC65-24B0E98A0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4233282"/>
                <a:ext cx="103132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670457-C4BD-6025-3833-94BE55554C05}"/>
                  </a:ext>
                </a:extLst>
              </p:cNvPr>
              <p:cNvSpPr txBox="1"/>
              <p:nvPr/>
            </p:nvSpPr>
            <p:spPr>
              <a:xfrm>
                <a:off x="4223792" y="4840932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670457-C4BD-6025-3833-94BE55554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4840932"/>
                <a:ext cx="103132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39CFD40-A536-7F45-2745-0B8EA3F6D75C}"/>
                  </a:ext>
                </a:extLst>
              </p:cNvPr>
              <p:cNvSpPr txBox="1"/>
              <p:nvPr/>
            </p:nvSpPr>
            <p:spPr>
              <a:xfrm>
                <a:off x="4223792" y="5486148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39CFD40-A536-7F45-2745-0B8EA3F6D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5486148"/>
                <a:ext cx="103132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85E1C6-CE59-3C8E-97AF-B918B4A00A0C}"/>
                  </a:ext>
                </a:extLst>
              </p:cNvPr>
              <p:cNvSpPr txBox="1"/>
              <p:nvPr/>
            </p:nvSpPr>
            <p:spPr>
              <a:xfrm>
                <a:off x="4223792" y="6108489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85E1C6-CE59-3C8E-97AF-B918B4A00A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6108489"/>
                <a:ext cx="103132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9768CD7-2F89-4B2C-D77E-191FA66AEE57}"/>
                  </a:ext>
                </a:extLst>
              </p:cNvPr>
              <p:cNvSpPr txBox="1"/>
              <p:nvPr/>
            </p:nvSpPr>
            <p:spPr>
              <a:xfrm>
                <a:off x="5027484" y="4832528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123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9768CD7-2F89-4B2C-D77E-191FA66AEE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7484" y="4832528"/>
                <a:ext cx="103132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1D0697-C390-E409-3FB4-FCF4E2A06F2B}"/>
                  </a:ext>
                </a:extLst>
              </p:cNvPr>
              <p:cNvSpPr txBox="1"/>
              <p:nvPr/>
            </p:nvSpPr>
            <p:spPr>
              <a:xfrm>
                <a:off x="4883468" y="5499594"/>
                <a:ext cx="223224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1D0697-C390-E409-3FB4-FCF4E2A06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3468" y="5499594"/>
                <a:ext cx="2232248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D971EE-B5D2-52D1-B48E-9FF6B28ABC2A}"/>
                  </a:ext>
                </a:extLst>
              </p:cNvPr>
              <p:cNvSpPr txBox="1"/>
              <p:nvPr/>
            </p:nvSpPr>
            <p:spPr>
              <a:xfrm>
                <a:off x="5064680" y="6092773"/>
                <a:ext cx="455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D971EE-B5D2-52D1-B48E-9FF6B28AB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4680" y="6092773"/>
                <a:ext cx="455256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952A9718-905D-6CE0-60C5-BCB287A2C4BD}"/>
              </a:ext>
            </a:extLst>
          </p:cNvPr>
          <p:cNvSpPr/>
          <p:nvPr/>
        </p:nvSpPr>
        <p:spPr>
          <a:xfrm>
            <a:off x="2340087" y="4963903"/>
            <a:ext cx="183639" cy="1708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66BF59F-2FC0-E4E7-6881-B905A5C90052}"/>
              </a:ext>
            </a:extLst>
          </p:cNvPr>
          <p:cNvCxnSpPr/>
          <p:nvPr/>
        </p:nvCxnSpPr>
        <p:spPr>
          <a:xfrm>
            <a:off x="853985" y="2769124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04B0DB7-C3F9-40F6-1AB6-C31B3F82D6EF}"/>
              </a:ext>
            </a:extLst>
          </p:cNvPr>
          <p:cNvCxnSpPr>
            <a:cxnSpLocks/>
          </p:cNvCxnSpPr>
          <p:nvPr/>
        </p:nvCxnSpPr>
        <p:spPr>
          <a:xfrm flipV="1">
            <a:off x="1223145" y="2769124"/>
            <a:ext cx="0" cy="891552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3D0B7B5-22E5-4E66-C553-AD1C0E647EFF}"/>
              </a:ext>
            </a:extLst>
          </p:cNvPr>
          <p:cNvCxnSpPr>
            <a:cxnSpLocks/>
          </p:cNvCxnSpPr>
          <p:nvPr/>
        </p:nvCxnSpPr>
        <p:spPr>
          <a:xfrm>
            <a:off x="2062747" y="2780784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1E6E624-2932-73D1-91A9-34B884F645C5}"/>
              </a:ext>
            </a:extLst>
          </p:cNvPr>
          <p:cNvCxnSpPr>
            <a:cxnSpLocks/>
          </p:cNvCxnSpPr>
          <p:nvPr/>
        </p:nvCxnSpPr>
        <p:spPr>
          <a:xfrm flipV="1">
            <a:off x="2431907" y="2780784"/>
            <a:ext cx="0" cy="2191885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1C4BEA3-0715-5459-BF5D-4924D33659FA}"/>
                  </a:ext>
                </a:extLst>
              </p:cNvPr>
              <p:cNvSpPr txBox="1"/>
              <p:nvPr/>
            </p:nvSpPr>
            <p:spPr>
              <a:xfrm>
                <a:off x="695994" y="2957628"/>
                <a:ext cx="52715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1C4BEA3-0715-5459-BF5D-4924D3365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94" y="2957628"/>
                <a:ext cx="527151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80554C1-7776-4ADC-09F9-85DF2D775851}"/>
                  </a:ext>
                </a:extLst>
              </p:cNvPr>
              <p:cNvSpPr txBox="1"/>
              <p:nvPr/>
            </p:nvSpPr>
            <p:spPr>
              <a:xfrm>
                <a:off x="1760741" y="3794520"/>
                <a:ext cx="67116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80554C1-7776-4ADC-09F9-85DF2D7758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741" y="3794520"/>
                <a:ext cx="671165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302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3" grpId="0"/>
      <p:bldP spid="5" grpId="0"/>
      <p:bldP spid="6" grpId="0"/>
      <p:bldP spid="10" grpId="0"/>
      <p:bldP spid="11" grpId="0"/>
      <p:bldP spid="12" grpId="0"/>
      <p:bldP spid="14" grpId="0"/>
      <p:bldP spid="15" grpId="0" animBg="1"/>
      <p:bldP spid="24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70CEC-6375-76E4-2CB1-A4F32DC89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EA819C-B67A-4D0F-87E2-3793B9655726}"/>
                  </a:ext>
                </a:extLst>
              </p:cNvPr>
              <p:cNvSpPr txBox="1"/>
              <p:nvPr/>
            </p:nvSpPr>
            <p:spPr>
              <a:xfrm>
                <a:off x="983432" y="221711"/>
                <a:ext cx="10225136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string of natural length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4400" dirty="0"/>
                  <a:t> and modulus of elasticity 123N is stretched to a length </a:t>
                </a:r>
                <a14:m>
                  <m:oMath xmlns:m="http://schemas.openxmlformats.org/officeDocument/2006/math">
                    <m:r>
                      <a:rPr lang="en-GB" sz="4400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What is the Tension in the string?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EA819C-B67A-4D0F-87E2-3793B96557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21711"/>
                <a:ext cx="10225136" cy="2123658"/>
              </a:xfrm>
              <a:prstGeom prst="rect">
                <a:avLst/>
              </a:prstGeom>
              <a:blipFill>
                <a:blip r:embed="rId2"/>
                <a:stretch>
                  <a:fillRect t="-1592" b="-79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5A7A721-8E68-7E3F-9B0D-AEA3E6F7EB61}"/>
                  </a:ext>
                </a:extLst>
              </p:cNvPr>
              <p:cNvSpPr txBox="1"/>
              <p:nvPr/>
            </p:nvSpPr>
            <p:spPr>
              <a:xfrm>
                <a:off x="4284196" y="2514932"/>
                <a:ext cx="2592288" cy="149720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r>
                            <a:rPr lang="en-GB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GB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en-GB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5A7A721-8E68-7E3F-9B0D-AEA3E6F7E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4196" y="2514932"/>
                <a:ext cx="2592288" cy="1497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5857034-2A33-3331-4991-70F17CA3872B}"/>
                  </a:ext>
                </a:extLst>
              </p:cNvPr>
              <p:cNvSpPr txBox="1"/>
              <p:nvPr/>
            </p:nvSpPr>
            <p:spPr>
              <a:xfrm>
                <a:off x="7979812" y="2852936"/>
                <a:ext cx="3384376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123</m:t>
                          </m:r>
                        </m:num>
                        <m:den>
                          <m:r>
                            <a:rPr lang="en-GB" sz="4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5857034-2A33-3331-4991-70F17CA38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812" y="2852936"/>
                <a:ext cx="3384376" cy="14800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2EB131-CA8F-8F46-D608-D3C2C9907BCF}"/>
                  </a:ext>
                </a:extLst>
              </p:cNvPr>
              <p:cNvSpPr txBox="1"/>
              <p:nvPr/>
            </p:nvSpPr>
            <p:spPr>
              <a:xfrm>
                <a:off x="8123828" y="4797152"/>
                <a:ext cx="33843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𝟐𝟒𝟔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2EB131-CA8F-8F46-D608-D3C2C9907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3828" y="4797152"/>
                <a:ext cx="3384376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4391DAC-A4FB-9D46-12EB-FDB154359531}"/>
                  </a:ext>
                </a:extLst>
              </p:cNvPr>
              <p:cNvSpPr txBox="1"/>
              <p:nvPr/>
            </p:nvSpPr>
            <p:spPr>
              <a:xfrm>
                <a:off x="4284196" y="4208744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4391DAC-A4FB-9D46-12EB-FDB154359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4196" y="4208744"/>
                <a:ext cx="103132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CB7FDD3-55FE-5FB2-C674-30C6F86FCEE6}"/>
                  </a:ext>
                </a:extLst>
              </p:cNvPr>
              <p:cNvSpPr txBox="1"/>
              <p:nvPr/>
            </p:nvSpPr>
            <p:spPr>
              <a:xfrm>
                <a:off x="4284196" y="4816394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CB7FDD3-55FE-5FB2-C674-30C6F86FCE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4196" y="4816394"/>
                <a:ext cx="103132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372A08-69E7-8A99-2146-3E5F48C8D62A}"/>
                  </a:ext>
                </a:extLst>
              </p:cNvPr>
              <p:cNvSpPr txBox="1"/>
              <p:nvPr/>
            </p:nvSpPr>
            <p:spPr>
              <a:xfrm>
                <a:off x="4284196" y="5461610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372A08-69E7-8A99-2146-3E5F48C8D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4196" y="5461610"/>
                <a:ext cx="103132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502061-86D3-E8DF-B08F-54A638CCA21B}"/>
                  </a:ext>
                </a:extLst>
              </p:cNvPr>
              <p:cNvSpPr txBox="1"/>
              <p:nvPr/>
            </p:nvSpPr>
            <p:spPr>
              <a:xfrm>
                <a:off x="4284196" y="6083951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502061-86D3-E8DF-B08F-54A638CCA2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4196" y="6083951"/>
                <a:ext cx="103132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6644153-2DE4-CA80-E572-3E65428F0927}"/>
                  </a:ext>
                </a:extLst>
              </p:cNvPr>
              <p:cNvSpPr txBox="1"/>
              <p:nvPr/>
            </p:nvSpPr>
            <p:spPr>
              <a:xfrm>
                <a:off x="5087888" y="4807990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123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6644153-2DE4-CA80-E572-3E65428F09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4807990"/>
                <a:ext cx="103132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FCCA03-266D-6472-E816-B69492B7615A}"/>
                  </a:ext>
                </a:extLst>
              </p:cNvPr>
              <p:cNvSpPr txBox="1"/>
              <p:nvPr/>
            </p:nvSpPr>
            <p:spPr>
              <a:xfrm>
                <a:off x="4943872" y="5475056"/>
                <a:ext cx="259228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FCCA03-266D-6472-E816-B69492B76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5475056"/>
                <a:ext cx="2592288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9C9D74-0935-CAAC-3128-8FCD7BC19017}"/>
                  </a:ext>
                </a:extLst>
              </p:cNvPr>
              <p:cNvSpPr txBox="1"/>
              <p:nvPr/>
            </p:nvSpPr>
            <p:spPr>
              <a:xfrm>
                <a:off x="5125084" y="6068235"/>
                <a:ext cx="455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9C9D74-0935-CAAC-3128-8FCD7BC190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084" y="6068235"/>
                <a:ext cx="45525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D5DAB524-6AC3-74B0-2BBA-BD9BF4201962}"/>
              </a:ext>
            </a:extLst>
          </p:cNvPr>
          <p:cNvSpPr/>
          <p:nvPr/>
        </p:nvSpPr>
        <p:spPr>
          <a:xfrm>
            <a:off x="2476789" y="5036055"/>
            <a:ext cx="183639" cy="1708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20D51D-EE38-618D-ADCE-9D2073470EF2}"/>
              </a:ext>
            </a:extLst>
          </p:cNvPr>
          <p:cNvCxnSpPr/>
          <p:nvPr/>
        </p:nvCxnSpPr>
        <p:spPr>
          <a:xfrm>
            <a:off x="990687" y="2841276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7536B51-38B9-EE28-7330-B8F1D8858219}"/>
              </a:ext>
            </a:extLst>
          </p:cNvPr>
          <p:cNvCxnSpPr>
            <a:cxnSpLocks/>
          </p:cNvCxnSpPr>
          <p:nvPr/>
        </p:nvCxnSpPr>
        <p:spPr>
          <a:xfrm flipV="1">
            <a:off x="1359847" y="2841276"/>
            <a:ext cx="0" cy="891552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480903F-BFC9-3B20-5DC5-70A0FA93CAEC}"/>
              </a:ext>
            </a:extLst>
          </p:cNvPr>
          <p:cNvCxnSpPr>
            <a:cxnSpLocks/>
          </p:cNvCxnSpPr>
          <p:nvPr/>
        </p:nvCxnSpPr>
        <p:spPr>
          <a:xfrm>
            <a:off x="2199449" y="2852936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467627C-5E9B-401C-84DB-054B57B07F35}"/>
              </a:ext>
            </a:extLst>
          </p:cNvPr>
          <p:cNvCxnSpPr>
            <a:cxnSpLocks/>
          </p:cNvCxnSpPr>
          <p:nvPr/>
        </p:nvCxnSpPr>
        <p:spPr>
          <a:xfrm flipV="1">
            <a:off x="2568609" y="2852936"/>
            <a:ext cx="0" cy="2191885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7E11EA4-D90B-093F-769F-3769ACAEAD09}"/>
                  </a:ext>
                </a:extLst>
              </p:cNvPr>
              <p:cNvSpPr txBox="1"/>
              <p:nvPr/>
            </p:nvSpPr>
            <p:spPr>
              <a:xfrm>
                <a:off x="832696" y="3029780"/>
                <a:ext cx="52715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7E11EA4-D90B-093F-769F-3769ACAEA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696" y="3029780"/>
                <a:ext cx="527151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CA98CE0-E7C0-91C4-E118-19522F56612B}"/>
                  </a:ext>
                </a:extLst>
              </p:cNvPr>
              <p:cNvSpPr txBox="1"/>
              <p:nvPr/>
            </p:nvSpPr>
            <p:spPr>
              <a:xfrm>
                <a:off x="1897443" y="3866672"/>
                <a:ext cx="67116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CA98CE0-E7C0-91C4-E118-19522F566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443" y="3866672"/>
                <a:ext cx="671165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973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2" grpId="0"/>
      <p:bldP spid="4" grpId="0"/>
      <p:bldP spid="5" grpId="0"/>
      <p:bldP spid="7" grpId="0"/>
      <p:bldP spid="10" grpId="0"/>
      <p:bldP spid="11" grpId="0"/>
      <p:bldP spid="12" grpId="0"/>
      <p:bldP spid="13" grpId="0" animBg="1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B5CE8-76CC-897E-D2CC-C7996FBD6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21760E-4933-7161-BA46-65D1D835387B}"/>
              </a:ext>
            </a:extLst>
          </p:cNvPr>
          <p:cNvSpPr txBox="1"/>
          <p:nvPr/>
        </p:nvSpPr>
        <p:spPr>
          <a:xfrm>
            <a:off x="623392" y="196104"/>
            <a:ext cx="11017224" cy="212365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4400" dirty="0">
                <a:solidFill>
                  <a:prstClr val="black"/>
                </a:solidFill>
              </a:rPr>
              <a:t>A spring of natural length 3m is stretched to </a:t>
            </a:r>
          </a:p>
          <a:p>
            <a:pPr lvl="0" algn="ctr">
              <a:defRPr/>
            </a:pPr>
            <a:r>
              <a:rPr lang="en-GB" sz="4400" dirty="0">
                <a:solidFill>
                  <a:prstClr val="black"/>
                </a:solidFill>
              </a:rPr>
              <a:t>a length of 5m by applying a force of 99N. </a:t>
            </a:r>
          </a:p>
          <a:p>
            <a:pPr lvl="0" algn="ctr">
              <a:defRPr/>
            </a:pPr>
            <a:r>
              <a:rPr lang="en-GB" sz="4400" dirty="0">
                <a:solidFill>
                  <a:prstClr val="black"/>
                </a:solidFill>
              </a:rPr>
              <a:t>What is the modulus of elasticity of the spring?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DE1835-692F-4837-2F3A-D33661356C67}"/>
                  </a:ext>
                </a:extLst>
              </p:cNvPr>
              <p:cNvSpPr txBox="1"/>
              <p:nvPr/>
            </p:nvSpPr>
            <p:spPr>
              <a:xfrm>
                <a:off x="4583832" y="2519635"/>
                <a:ext cx="2592288" cy="149720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r>
                            <a:rPr lang="en-GB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GB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en-GB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DE1835-692F-4837-2F3A-D33661356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2519635"/>
                <a:ext cx="2592288" cy="14972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6D77989-E91F-040B-2C7A-D8F46BD3E8C1}"/>
                  </a:ext>
                </a:extLst>
              </p:cNvPr>
              <p:cNvSpPr txBox="1"/>
              <p:nvPr/>
            </p:nvSpPr>
            <p:spPr>
              <a:xfrm>
                <a:off x="7369234" y="3140968"/>
                <a:ext cx="4032448" cy="1495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99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(2)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6D77989-E91F-040B-2C7A-D8F46BD3E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9234" y="3140968"/>
                <a:ext cx="4032448" cy="14950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A2D4BC4-DB50-3A1D-25C7-6653FFECDC98}"/>
                  </a:ext>
                </a:extLst>
              </p:cNvPr>
              <p:cNvSpPr txBox="1"/>
              <p:nvPr/>
            </p:nvSpPr>
            <p:spPr>
              <a:xfrm>
                <a:off x="8161322" y="5124155"/>
                <a:ext cx="3600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𝟏𝟒𝟖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A2D4BC4-DB50-3A1D-25C7-6653FFECD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322" y="5124155"/>
                <a:ext cx="3600400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00DEF1-F629-D331-51EA-7778041609AE}"/>
                  </a:ext>
                </a:extLst>
              </p:cNvPr>
              <p:cNvSpPr txBox="1"/>
              <p:nvPr/>
            </p:nvSpPr>
            <p:spPr>
              <a:xfrm>
                <a:off x="4716244" y="4209378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00DEF1-F629-D331-51EA-777804160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244" y="4209378"/>
                <a:ext cx="103132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907D4B-9F1D-3632-C146-B9020034C308}"/>
                  </a:ext>
                </a:extLst>
              </p:cNvPr>
              <p:cNvSpPr txBox="1"/>
              <p:nvPr/>
            </p:nvSpPr>
            <p:spPr>
              <a:xfrm>
                <a:off x="4716244" y="4817028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907D4B-9F1D-3632-C146-B9020034C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244" y="4817028"/>
                <a:ext cx="103132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FEBAF4-6F02-76E7-5837-88D891300412}"/>
                  </a:ext>
                </a:extLst>
              </p:cNvPr>
              <p:cNvSpPr txBox="1"/>
              <p:nvPr/>
            </p:nvSpPr>
            <p:spPr>
              <a:xfrm>
                <a:off x="4716244" y="5462244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FEBAF4-6F02-76E7-5837-88D891300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244" y="5462244"/>
                <a:ext cx="103132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578E478-3D5D-250D-CC72-72FAD4183EA0}"/>
                  </a:ext>
                </a:extLst>
              </p:cNvPr>
              <p:cNvSpPr txBox="1"/>
              <p:nvPr/>
            </p:nvSpPr>
            <p:spPr>
              <a:xfrm>
                <a:off x="4716244" y="6084585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578E478-3D5D-250D-CC72-72FAD4183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244" y="6084585"/>
                <a:ext cx="103132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946D755-1649-E288-B2C3-4A9F1735D1BD}"/>
                  </a:ext>
                </a:extLst>
              </p:cNvPr>
              <p:cNvSpPr txBox="1"/>
              <p:nvPr/>
            </p:nvSpPr>
            <p:spPr>
              <a:xfrm>
                <a:off x="5557430" y="4232253"/>
                <a:ext cx="97061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99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946D755-1649-E288-B2C3-4A9F1735D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7430" y="4232253"/>
                <a:ext cx="970618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A31BE03-0A69-A2E6-0224-F8EB945908D0}"/>
                  </a:ext>
                </a:extLst>
              </p:cNvPr>
              <p:cNvSpPr txBox="1"/>
              <p:nvPr/>
            </p:nvSpPr>
            <p:spPr>
              <a:xfrm>
                <a:off x="5375920" y="5475690"/>
                <a:ext cx="223224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−3=2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A31BE03-0A69-A2E6-0224-F8EB945908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5475690"/>
                <a:ext cx="223224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C6B1BA9-A622-2A32-4C02-128A81581BF5}"/>
                  </a:ext>
                </a:extLst>
              </p:cNvPr>
              <p:cNvSpPr txBox="1"/>
              <p:nvPr/>
            </p:nvSpPr>
            <p:spPr>
              <a:xfrm>
                <a:off x="5557132" y="6068869"/>
                <a:ext cx="455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C6B1BA9-A622-2A32-4C02-128A81581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7132" y="6068869"/>
                <a:ext cx="45525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2B42D0B1-9ABD-FECA-A83E-854688DD0664}"/>
              </a:ext>
            </a:extLst>
          </p:cNvPr>
          <p:cNvSpPr/>
          <p:nvPr/>
        </p:nvSpPr>
        <p:spPr>
          <a:xfrm>
            <a:off x="2691812" y="5065517"/>
            <a:ext cx="183639" cy="1708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2E8968-A39F-273A-A6B3-A912BFD1C1BA}"/>
              </a:ext>
            </a:extLst>
          </p:cNvPr>
          <p:cNvCxnSpPr/>
          <p:nvPr/>
        </p:nvCxnSpPr>
        <p:spPr>
          <a:xfrm>
            <a:off x="1205710" y="2870738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3D23D5D-817C-0373-73D5-7039DC529D7A}"/>
              </a:ext>
            </a:extLst>
          </p:cNvPr>
          <p:cNvCxnSpPr>
            <a:cxnSpLocks/>
          </p:cNvCxnSpPr>
          <p:nvPr/>
        </p:nvCxnSpPr>
        <p:spPr>
          <a:xfrm flipV="1">
            <a:off x="1574870" y="2870738"/>
            <a:ext cx="0" cy="891552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80C50BE-2DB6-88C7-A90B-7DE6A3EF2249}"/>
              </a:ext>
            </a:extLst>
          </p:cNvPr>
          <p:cNvCxnSpPr>
            <a:cxnSpLocks/>
          </p:cNvCxnSpPr>
          <p:nvPr/>
        </p:nvCxnSpPr>
        <p:spPr>
          <a:xfrm>
            <a:off x="2414472" y="2882398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C19081C-6307-AD69-104E-90DFC22B368A}"/>
                  </a:ext>
                </a:extLst>
              </p:cNvPr>
              <p:cNvSpPr txBox="1"/>
              <p:nvPr/>
            </p:nvSpPr>
            <p:spPr>
              <a:xfrm>
                <a:off x="1047719" y="3059242"/>
                <a:ext cx="52715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C19081C-6307-AD69-104E-90DFC22B3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719" y="3059242"/>
                <a:ext cx="527151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05D6E06-7D02-AA9E-129F-75ADA30883C1}"/>
                  </a:ext>
                </a:extLst>
              </p:cNvPr>
              <p:cNvSpPr txBox="1"/>
              <p:nvPr/>
            </p:nvSpPr>
            <p:spPr>
              <a:xfrm>
                <a:off x="2087861" y="3762290"/>
                <a:ext cx="67116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05D6E06-7D02-AA9E-129F-75ADA3088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861" y="3762290"/>
                <a:ext cx="671165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E762619-E90F-987A-B324-4E82542E4873}"/>
              </a:ext>
            </a:extLst>
          </p:cNvPr>
          <p:cNvCxnSpPr>
            <a:cxnSpLocks/>
          </p:cNvCxnSpPr>
          <p:nvPr/>
        </p:nvCxnSpPr>
        <p:spPr>
          <a:xfrm>
            <a:off x="2789425" y="5219154"/>
            <a:ext cx="0" cy="461880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5CA2AF6-196C-C64D-B75D-6F976C3688A1}"/>
              </a:ext>
            </a:extLst>
          </p:cNvPr>
          <p:cNvCxnSpPr>
            <a:cxnSpLocks/>
          </p:cNvCxnSpPr>
          <p:nvPr/>
        </p:nvCxnSpPr>
        <p:spPr>
          <a:xfrm flipV="1">
            <a:off x="2789425" y="4602760"/>
            <a:ext cx="0" cy="461703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4CEBA91-4484-2CC1-6EFF-B8288FD841A0}"/>
                  </a:ext>
                </a:extLst>
              </p:cNvPr>
              <p:cNvSpPr txBox="1"/>
              <p:nvPr/>
            </p:nvSpPr>
            <p:spPr>
              <a:xfrm>
                <a:off x="2895561" y="4480909"/>
                <a:ext cx="5271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4CEBA91-4484-2CC1-6EFF-B8288FD84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561" y="4480909"/>
                <a:ext cx="527150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028832E-00F5-228D-8EDA-CF67D1BAFDA6}"/>
                  </a:ext>
                </a:extLst>
              </p:cNvPr>
              <p:cNvSpPr txBox="1"/>
              <p:nvPr/>
            </p:nvSpPr>
            <p:spPr>
              <a:xfrm>
                <a:off x="2448048" y="5595666"/>
                <a:ext cx="6711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99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028832E-00F5-228D-8EDA-CF67D1BAF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048" y="5595666"/>
                <a:ext cx="671167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7DB7D55-5121-1841-B378-3A9F71422384}"/>
              </a:ext>
            </a:extLst>
          </p:cNvPr>
          <p:cNvCxnSpPr>
            <a:cxnSpLocks/>
          </p:cNvCxnSpPr>
          <p:nvPr/>
        </p:nvCxnSpPr>
        <p:spPr>
          <a:xfrm flipV="1">
            <a:off x="2783632" y="2882398"/>
            <a:ext cx="0" cy="2191885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43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7" grpId="0"/>
      <p:bldP spid="3" grpId="0"/>
      <p:bldP spid="6" grpId="0"/>
      <p:bldP spid="8" grpId="0"/>
      <p:bldP spid="9" grpId="0"/>
      <p:bldP spid="10" grpId="0"/>
      <p:bldP spid="11" grpId="0"/>
      <p:bldP spid="12" grpId="0"/>
      <p:bldP spid="13" grpId="0" animBg="1"/>
      <p:bldP spid="18" grpId="0"/>
      <p:bldP spid="19" grpId="0"/>
      <p:bldP spid="22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35995-0FA4-F419-3B79-1A840D2D0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95230F-1C2C-AACB-CE3A-AEBD062C91ED}"/>
                  </a:ext>
                </a:extLst>
              </p:cNvPr>
              <p:cNvSpPr txBox="1"/>
              <p:nvPr/>
            </p:nvSpPr>
            <p:spPr>
              <a:xfrm>
                <a:off x="263352" y="260648"/>
                <a:ext cx="11809312" cy="157838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A spring of natural length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000" dirty="0"/>
                  <a:t>and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GB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=40</m:t>
                    </m:r>
                    <m:r>
                      <a:rPr lang="en-GB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GB" sz="4000" dirty="0"/>
                  <a:t> is compressed to a length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40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4000" dirty="0"/>
                  <a:t>. What is the compressive force?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95230F-1C2C-AACB-CE3A-AEBD062C9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60648"/>
                <a:ext cx="11809312" cy="1578381"/>
              </a:xfrm>
              <a:prstGeom prst="rect">
                <a:avLst/>
              </a:prstGeom>
              <a:blipFill>
                <a:blip r:embed="rId2"/>
                <a:stretch>
                  <a:fillRect t="-1394" r="-401" b="-243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8C8C37B-A1B6-07A3-B3B5-49CD9BB18D6B}"/>
                  </a:ext>
                </a:extLst>
              </p:cNvPr>
              <p:cNvSpPr txBox="1"/>
              <p:nvPr/>
            </p:nvSpPr>
            <p:spPr>
              <a:xfrm>
                <a:off x="4281357" y="2060848"/>
                <a:ext cx="2592288" cy="149720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r>
                            <a:rPr lang="en-GB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GB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en-GB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8C8C37B-A1B6-07A3-B3B5-49CD9BB18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357" y="2060848"/>
                <a:ext cx="2592288" cy="1497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85D9B00-AA1E-D880-9B91-928F36DDEB84}"/>
                  </a:ext>
                </a:extLst>
              </p:cNvPr>
              <p:cNvSpPr txBox="1"/>
              <p:nvPr/>
            </p:nvSpPr>
            <p:spPr>
              <a:xfrm>
                <a:off x="8184232" y="2570739"/>
                <a:ext cx="3600400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</m:t>
                          </m:r>
                        </m:num>
                        <m:den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48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85D9B00-AA1E-D880-9B91-928F36DDE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2570739"/>
                <a:ext cx="3600400" cy="14800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63BD9B4-97D3-A62E-D948-4F87D97C92DB}"/>
                  </a:ext>
                </a:extLst>
              </p:cNvPr>
              <p:cNvSpPr txBox="1"/>
              <p:nvPr/>
            </p:nvSpPr>
            <p:spPr>
              <a:xfrm>
                <a:off x="7968208" y="4603473"/>
                <a:ext cx="33843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63BD9B4-97D3-A62E-D948-4F87D97C92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4603473"/>
                <a:ext cx="3384376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70D7ADD-3461-104C-C9C7-22568200034F}"/>
                  </a:ext>
                </a:extLst>
              </p:cNvPr>
              <p:cNvSpPr txBox="1"/>
              <p:nvPr/>
            </p:nvSpPr>
            <p:spPr>
              <a:xfrm>
                <a:off x="4296229" y="3776736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70D7ADD-3461-104C-C9C7-2256820003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229" y="3776736"/>
                <a:ext cx="103132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1C31BEA-A294-6613-7234-5C672E2E29CF}"/>
                  </a:ext>
                </a:extLst>
              </p:cNvPr>
              <p:cNvSpPr txBox="1"/>
              <p:nvPr/>
            </p:nvSpPr>
            <p:spPr>
              <a:xfrm>
                <a:off x="4296229" y="4426458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1C31BEA-A294-6613-7234-5C672E2E2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229" y="4426458"/>
                <a:ext cx="103132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A3C0A1-B585-9CC0-B719-B7C6DDE36CF6}"/>
                  </a:ext>
                </a:extLst>
              </p:cNvPr>
              <p:cNvSpPr txBox="1"/>
              <p:nvPr/>
            </p:nvSpPr>
            <p:spPr>
              <a:xfrm>
                <a:off x="4258365" y="5287116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A3C0A1-B585-9CC0-B719-B7C6DDE36C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5" y="5287116"/>
                <a:ext cx="103132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301420-9356-C2B9-EE86-4238DE5901A8}"/>
                  </a:ext>
                </a:extLst>
              </p:cNvPr>
              <p:cNvSpPr txBox="1"/>
              <p:nvPr/>
            </p:nvSpPr>
            <p:spPr>
              <a:xfrm>
                <a:off x="4258365" y="6053764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301420-9356-C2B9-EE86-4238DE590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65" y="6053764"/>
                <a:ext cx="103132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71935D-5C4D-AFAD-34D5-B6D335AB886D}"/>
                  </a:ext>
                </a:extLst>
              </p:cNvPr>
              <p:cNvSpPr txBox="1"/>
              <p:nvPr/>
            </p:nvSpPr>
            <p:spPr>
              <a:xfrm>
                <a:off x="5099253" y="4444597"/>
                <a:ext cx="97061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71935D-5C4D-AFAD-34D5-B6D335AB88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253" y="4444597"/>
                <a:ext cx="97061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8A3B48-357D-7CE7-A93B-8C12C8AF3054}"/>
                  </a:ext>
                </a:extLst>
              </p:cNvPr>
              <p:cNvSpPr txBox="1"/>
              <p:nvPr/>
            </p:nvSpPr>
            <p:spPr>
              <a:xfrm>
                <a:off x="5085146" y="5018971"/>
                <a:ext cx="2522480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8A3B48-357D-7CE7-A93B-8C12C8AF3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5146" y="5018971"/>
                <a:ext cx="2522480" cy="101431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9B3382A-60B6-98CC-18C0-2F30A2CCF27A}"/>
                  </a:ext>
                </a:extLst>
              </p:cNvPr>
              <p:cNvSpPr txBox="1"/>
              <p:nvPr/>
            </p:nvSpPr>
            <p:spPr>
              <a:xfrm>
                <a:off x="5099253" y="6038048"/>
                <a:ext cx="455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9B3382A-60B6-98CC-18C0-2F30A2CCF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253" y="6038048"/>
                <a:ext cx="45525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1B2BAB-8DCB-4988-F019-E47EAB82AC1F}"/>
              </a:ext>
            </a:extLst>
          </p:cNvPr>
          <p:cNvCxnSpPr/>
          <p:nvPr/>
        </p:nvCxnSpPr>
        <p:spPr>
          <a:xfrm>
            <a:off x="902304" y="2353203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56F56E9-B09F-282F-D18F-D9A0865BB1D9}"/>
              </a:ext>
            </a:extLst>
          </p:cNvPr>
          <p:cNvCxnSpPr>
            <a:cxnSpLocks/>
          </p:cNvCxnSpPr>
          <p:nvPr/>
        </p:nvCxnSpPr>
        <p:spPr>
          <a:xfrm flipV="1">
            <a:off x="1271464" y="2353203"/>
            <a:ext cx="0" cy="2619983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373009B-03A5-90B2-3A2B-1CCF175869B1}"/>
              </a:ext>
            </a:extLst>
          </p:cNvPr>
          <p:cNvCxnSpPr>
            <a:cxnSpLocks/>
          </p:cNvCxnSpPr>
          <p:nvPr/>
        </p:nvCxnSpPr>
        <p:spPr>
          <a:xfrm>
            <a:off x="2111066" y="2364863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3DD9F5E-7074-0A9B-83AB-29AACACAB34F}"/>
              </a:ext>
            </a:extLst>
          </p:cNvPr>
          <p:cNvCxnSpPr>
            <a:cxnSpLocks/>
          </p:cNvCxnSpPr>
          <p:nvPr/>
        </p:nvCxnSpPr>
        <p:spPr>
          <a:xfrm flipV="1">
            <a:off x="2480225" y="2364863"/>
            <a:ext cx="1" cy="1762366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5AC8E7-A3C5-999E-85AF-920FC7675A26}"/>
                  </a:ext>
                </a:extLst>
              </p:cNvPr>
              <p:cNvSpPr txBox="1"/>
              <p:nvPr/>
            </p:nvSpPr>
            <p:spPr>
              <a:xfrm>
                <a:off x="656340" y="3288898"/>
                <a:ext cx="52715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5AC8E7-A3C5-999E-85AF-920FC7675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340" y="3288898"/>
                <a:ext cx="527151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EBA9E8C-1ACB-5749-FE16-16A45E020BDD}"/>
                  </a:ext>
                </a:extLst>
              </p:cNvPr>
              <p:cNvSpPr txBox="1"/>
              <p:nvPr/>
            </p:nvSpPr>
            <p:spPr>
              <a:xfrm>
                <a:off x="2528539" y="2768080"/>
                <a:ext cx="829425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EBA9E8C-1ACB-5749-FE16-16A45E020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539" y="2768080"/>
                <a:ext cx="829425" cy="101431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867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7" grpId="0"/>
      <p:bldP spid="3" grpId="0"/>
      <p:bldP spid="4" grpId="0"/>
      <p:bldP spid="8" grpId="0"/>
      <p:bldP spid="9" grpId="0"/>
      <p:bldP spid="10" grpId="0"/>
      <p:bldP spid="11" grpId="0"/>
      <p:bldP spid="12" grpId="0"/>
      <p:bldP spid="18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95400" y="1628800"/>
            <a:ext cx="10801200" cy="440120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4000" dirty="0"/>
              <a:t>An elastic string of natural length 2m and modulus of elasticity 29.4N has one end fixed. </a:t>
            </a:r>
          </a:p>
          <a:p>
            <a:endParaRPr lang="en-GB" sz="4000" dirty="0"/>
          </a:p>
          <a:p>
            <a:r>
              <a:rPr lang="en-GB" sz="4000" dirty="0"/>
              <a:t>A particle of mass 4kg is attached to the other end and hangs at rest. </a:t>
            </a:r>
          </a:p>
          <a:p>
            <a:endParaRPr lang="en-GB" sz="4000" dirty="0"/>
          </a:p>
          <a:p>
            <a:r>
              <a:rPr lang="en-GB" sz="4000" dirty="0"/>
              <a:t>Find the length of the stretched string.</a:t>
            </a:r>
            <a:endParaRPr lang="en-GB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4E9EE3-0416-DEA3-C3AB-6171DE495259}"/>
              </a:ext>
            </a:extLst>
          </p:cNvPr>
          <p:cNvSpPr txBox="1"/>
          <p:nvPr/>
        </p:nvSpPr>
        <p:spPr>
          <a:xfrm>
            <a:off x="3287688" y="443274"/>
            <a:ext cx="482453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Example A: Vertical</a:t>
            </a:r>
          </a:p>
        </p:txBody>
      </p:sp>
    </p:spTree>
    <p:extLst>
      <p:ext uri="{BB962C8B-B14F-4D97-AF65-F5344CB8AC3E}">
        <p14:creationId xmlns:p14="http://schemas.microsoft.com/office/powerpoint/2010/main" val="4118732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D4A74-2025-DE25-D153-C2AE85222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1A4FC3B-FAC1-49ED-5FD2-6E19073DF433}"/>
              </a:ext>
            </a:extLst>
          </p:cNvPr>
          <p:cNvSpPr txBox="1"/>
          <p:nvPr/>
        </p:nvSpPr>
        <p:spPr>
          <a:xfrm>
            <a:off x="695400" y="300348"/>
            <a:ext cx="10801200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600" dirty="0"/>
              <a:t>An elastic string of natural length 2m and modulus of elasticity 29.4N has one end fixed. A particle of mass 4kg is attached to the other end and hangs at rest. </a:t>
            </a:r>
          </a:p>
          <a:p>
            <a:r>
              <a:rPr lang="en-GB" sz="3600" dirty="0"/>
              <a:t>Find the length of the stretched string.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85F4E88-CCC9-D428-35D0-B93A6C9D39C9}"/>
                  </a:ext>
                </a:extLst>
              </p:cNvPr>
              <p:cNvSpPr txBox="1"/>
              <p:nvPr/>
            </p:nvSpPr>
            <p:spPr>
              <a:xfrm>
                <a:off x="6385980" y="2708696"/>
                <a:ext cx="2123351" cy="1144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85F4E88-CCC9-D428-35D0-B93A6C9D3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5980" y="2708696"/>
                <a:ext cx="2123351" cy="11444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E93094-3248-956E-C4D8-AD33D11882BA}"/>
                  </a:ext>
                </a:extLst>
              </p:cNvPr>
              <p:cNvSpPr txBox="1"/>
              <p:nvPr/>
            </p:nvSpPr>
            <p:spPr>
              <a:xfrm>
                <a:off x="6622669" y="5021479"/>
                <a:ext cx="1763910" cy="16534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E93094-3248-956E-C4D8-AD33D1188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669" y="5021479"/>
                <a:ext cx="1763910" cy="16534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5D9762-DA10-CEDF-8B1A-053A2441F92C}"/>
                  </a:ext>
                </a:extLst>
              </p:cNvPr>
              <p:cNvSpPr txBox="1"/>
              <p:nvPr/>
            </p:nvSpPr>
            <p:spPr>
              <a:xfrm>
                <a:off x="6184782" y="4149605"/>
                <a:ext cx="2975423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29.4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5D9762-DA10-CEDF-8B1A-053A2441F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782" y="4149605"/>
                <a:ext cx="2975423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AADEB2D-5253-4020-C54C-5C0773C49E7E}"/>
                  </a:ext>
                </a:extLst>
              </p:cNvPr>
              <p:cNvSpPr txBox="1"/>
              <p:nvPr/>
            </p:nvSpPr>
            <p:spPr>
              <a:xfrm>
                <a:off x="4478648" y="3036514"/>
                <a:ext cx="99197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AADEB2D-5253-4020-C54C-5C0773C49E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648" y="3036514"/>
                <a:ext cx="99197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5EEE56-CE59-6A29-D5A1-B8C9F651A27B}"/>
                  </a:ext>
                </a:extLst>
              </p:cNvPr>
              <p:cNvSpPr txBox="1"/>
              <p:nvPr/>
            </p:nvSpPr>
            <p:spPr>
              <a:xfrm>
                <a:off x="9480376" y="4921571"/>
                <a:ext cx="2439347" cy="16534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2+</m:t>
                      </m:r>
                      <m:f>
                        <m:f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5EEE56-CE59-6A29-D5A1-B8C9F651A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4921571"/>
                <a:ext cx="2439347" cy="16534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22321EB-2854-A6BB-D0BA-1D80BA7978FA}"/>
              </a:ext>
            </a:extLst>
          </p:cNvPr>
          <p:cNvCxnSpPr/>
          <p:nvPr/>
        </p:nvCxnSpPr>
        <p:spPr>
          <a:xfrm>
            <a:off x="6151380" y="2952362"/>
            <a:ext cx="0" cy="3622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79B0750-8B1C-CFA2-5EF8-5A0372E39F81}"/>
              </a:ext>
            </a:extLst>
          </p:cNvPr>
          <p:cNvCxnSpPr/>
          <p:nvPr/>
        </p:nvCxnSpPr>
        <p:spPr>
          <a:xfrm>
            <a:off x="9267250" y="2944504"/>
            <a:ext cx="0" cy="3622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7A76B23-3B0F-BB52-9180-67CFD69AC938}"/>
                  </a:ext>
                </a:extLst>
              </p:cNvPr>
              <p:cNvSpPr txBox="1"/>
              <p:nvPr/>
            </p:nvSpPr>
            <p:spPr>
              <a:xfrm>
                <a:off x="3642990" y="3076724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7A76B23-3B0F-BB52-9180-67CFD69AC9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990" y="3076724"/>
                <a:ext cx="103132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843D0B9-908B-203E-BC37-CC437C43421A}"/>
                  </a:ext>
                </a:extLst>
              </p:cNvPr>
              <p:cNvSpPr txBox="1"/>
              <p:nvPr/>
            </p:nvSpPr>
            <p:spPr>
              <a:xfrm>
                <a:off x="3642990" y="3924345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843D0B9-908B-203E-BC37-CC437C4342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990" y="3924345"/>
                <a:ext cx="103132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37DCCA2-7321-A3A8-320D-F494FC182648}"/>
                  </a:ext>
                </a:extLst>
              </p:cNvPr>
              <p:cNvSpPr txBox="1"/>
              <p:nvPr/>
            </p:nvSpPr>
            <p:spPr>
              <a:xfrm>
                <a:off x="3605126" y="4755842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37DCCA2-7321-A3A8-320D-F494FC182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126" y="4755842"/>
                <a:ext cx="103132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00E9AC5-2FF0-D7BB-6667-77D31BCF6DB7}"/>
                  </a:ext>
                </a:extLst>
              </p:cNvPr>
              <p:cNvSpPr txBox="1"/>
              <p:nvPr/>
            </p:nvSpPr>
            <p:spPr>
              <a:xfrm>
                <a:off x="3605126" y="5603590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00E9AC5-2FF0-D7BB-6667-77D31BCF6D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126" y="5603590"/>
                <a:ext cx="103132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B3A1F1F-9AE1-7CA0-B292-B09E9162DD7E}"/>
                  </a:ext>
                </a:extLst>
              </p:cNvPr>
              <p:cNvSpPr txBox="1"/>
              <p:nvPr/>
            </p:nvSpPr>
            <p:spPr>
              <a:xfrm>
                <a:off x="4547546" y="3908629"/>
                <a:ext cx="97061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29.4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B3A1F1F-9AE1-7CA0-B292-B09E9162D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7546" y="3908629"/>
                <a:ext cx="970618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DD6A6F-E074-04EB-59C7-82E75F5EC5D3}"/>
                  </a:ext>
                </a:extLst>
              </p:cNvPr>
              <p:cNvSpPr txBox="1"/>
              <p:nvPr/>
            </p:nvSpPr>
            <p:spPr>
              <a:xfrm>
                <a:off x="4446014" y="5587874"/>
                <a:ext cx="455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DD6A6F-E074-04EB-59C7-82E75F5EC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014" y="5587874"/>
                <a:ext cx="45525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C7FDD31D-0A6B-FDFF-9F16-C6E7422190CB}"/>
              </a:ext>
            </a:extLst>
          </p:cNvPr>
          <p:cNvSpPr txBox="1"/>
          <p:nvPr/>
        </p:nvSpPr>
        <p:spPr>
          <a:xfrm>
            <a:off x="9484493" y="4496102"/>
            <a:ext cx="2520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Total Length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F760D16-5A45-71E9-58CF-3CE556C9ACF6}"/>
              </a:ext>
            </a:extLst>
          </p:cNvPr>
          <p:cNvSpPr/>
          <p:nvPr/>
        </p:nvSpPr>
        <p:spPr>
          <a:xfrm>
            <a:off x="2312007" y="5331851"/>
            <a:ext cx="183639" cy="1708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DB09BDC-8EC0-2124-8336-EF10B545D3EA}"/>
              </a:ext>
            </a:extLst>
          </p:cNvPr>
          <p:cNvCxnSpPr/>
          <p:nvPr/>
        </p:nvCxnSpPr>
        <p:spPr>
          <a:xfrm>
            <a:off x="825905" y="3137072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8691730-2640-52EE-93E6-383600AA81AE}"/>
              </a:ext>
            </a:extLst>
          </p:cNvPr>
          <p:cNvCxnSpPr>
            <a:cxnSpLocks/>
          </p:cNvCxnSpPr>
          <p:nvPr/>
        </p:nvCxnSpPr>
        <p:spPr>
          <a:xfrm flipV="1">
            <a:off x="1195065" y="3137072"/>
            <a:ext cx="0" cy="1228032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AD145B0-3734-D0A7-0866-51B3CA7AFCBA}"/>
              </a:ext>
            </a:extLst>
          </p:cNvPr>
          <p:cNvCxnSpPr>
            <a:cxnSpLocks/>
          </p:cNvCxnSpPr>
          <p:nvPr/>
        </p:nvCxnSpPr>
        <p:spPr>
          <a:xfrm>
            <a:off x="2403826" y="5495308"/>
            <a:ext cx="0" cy="461880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55D8F81-0DFD-B1EA-62EF-9D8FE06305D6}"/>
              </a:ext>
            </a:extLst>
          </p:cNvPr>
          <p:cNvCxnSpPr>
            <a:cxnSpLocks/>
          </p:cNvCxnSpPr>
          <p:nvPr/>
        </p:nvCxnSpPr>
        <p:spPr>
          <a:xfrm>
            <a:off x="2034667" y="3148732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969F601-6D79-E0E1-0104-C4C8FD6D2996}"/>
                  </a:ext>
                </a:extLst>
              </p:cNvPr>
              <p:cNvSpPr txBox="1"/>
              <p:nvPr/>
            </p:nvSpPr>
            <p:spPr>
              <a:xfrm>
                <a:off x="582317" y="3428540"/>
                <a:ext cx="52715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969F601-6D79-E0E1-0104-C4C8FD6D29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17" y="3428540"/>
                <a:ext cx="527151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8BEB2A5-7E69-B402-0D0E-35ABCEC08F08}"/>
              </a:ext>
            </a:extLst>
          </p:cNvPr>
          <p:cNvCxnSpPr>
            <a:cxnSpLocks/>
          </p:cNvCxnSpPr>
          <p:nvPr/>
        </p:nvCxnSpPr>
        <p:spPr>
          <a:xfrm flipV="1">
            <a:off x="2403826" y="4878914"/>
            <a:ext cx="0" cy="461703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28386ED-1932-2796-A63E-9A8E8161354F}"/>
                  </a:ext>
                </a:extLst>
              </p:cNvPr>
              <p:cNvSpPr txBox="1"/>
              <p:nvPr/>
            </p:nvSpPr>
            <p:spPr>
              <a:xfrm>
                <a:off x="2509962" y="4757063"/>
                <a:ext cx="5271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28386ED-1932-2796-A63E-9A8E81613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962" y="4757063"/>
                <a:ext cx="527150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B35394F-FB70-FDB1-CA13-60CB203E66C4}"/>
                  </a:ext>
                </a:extLst>
              </p:cNvPr>
              <p:cNvSpPr txBox="1"/>
              <p:nvPr/>
            </p:nvSpPr>
            <p:spPr>
              <a:xfrm>
                <a:off x="2272772" y="5764102"/>
                <a:ext cx="99197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B35394F-FB70-FDB1-CA13-60CB203E66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772" y="5764102"/>
                <a:ext cx="991975" cy="6463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88FFD5F-3DD0-D80F-FC14-24146E386201}"/>
              </a:ext>
            </a:extLst>
          </p:cNvPr>
          <p:cNvCxnSpPr>
            <a:cxnSpLocks/>
          </p:cNvCxnSpPr>
          <p:nvPr/>
        </p:nvCxnSpPr>
        <p:spPr>
          <a:xfrm flipV="1">
            <a:off x="2403827" y="3148732"/>
            <a:ext cx="0" cy="2191885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46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7" grpId="0"/>
      <p:bldP spid="24" grpId="0"/>
      <p:bldP spid="2" grpId="0"/>
      <p:bldP spid="6" grpId="0"/>
      <p:bldP spid="8" grpId="0"/>
      <p:bldP spid="9" grpId="0"/>
      <p:bldP spid="10" grpId="0"/>
      <p:bldP spid="11" grpId="0"/>
      <p:bldP spid="13" grpId="0"/>
      <p:bldP spid="28" grpId="0"/>
      <p:bldP spid="29" grpId="0" animBg="1"/>
      <p:bldP spid="37" grpId="0"/>
      <p:bldP spid="39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C2B15-FF30-7FBB-9D1C-11FF64C64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B91A81F-F726-DD59-D037-20F5C9F6EA34}"/>
              </a:ext>
            </a:extLst>
          </p:cNvPr>
          <p:cNvSpPr txBox="1"/>
          <p:nvPr/>
        </p:nvSpPr>
        <p:spPr>
          <a:xfrm>
            <a:off x="3071664" y="332656"/>
            <a:ext cx="568863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Example B: Horizontal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80F358-AA6D-F27E-A904-A51AC6BD73CE}"/>
                  </a:ext>
                </a:extLst>
              </p:cNvPr>
              <p:cNvSpPr txBox="1"/>
              <p:nvPr/>
            </p:nvSpPr>
            <p:spPr>
              <a:xfrm>
                <a:off x="371366" y="1412776"/>
                <a:ext cx="11449267" cy="517064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A particle P of mass </a:t>
                </a:r>
                <a14:m>
                  <m:oMath xmlns:m="http://schemas.openxmlformats.org/officeDocument/2006/math">
                    <m:r>
                      <a:rPr lang="en-GB" sz="3000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30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3000" dirty="0"/>
                  <a:t> is attached to one end of a light elastic string of natural length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3000" dirty="0"/>
                  <a:t> and modulus of elasticity of </a:t>
                </a:r>
                <a14:m>
                  <m:oMath xmlns:m="http://schemas.openxmlformats.org/officeDocument/2006/math">
                    <m:r>
                      <a:rPr lang="en-GB" sz="3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3000" b="0" i="1" smtClean="0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r>
                  <a:rPr lang="en-GB" sz="3000" dirty="0"/>
                  <a:t>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The other end of the string is attached to a fixed point A on a rough horizontal table.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The particle lies at rest at the point B on the table where AB is 3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3000" dirty="0"/>
                  <a:t>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The coefficient of friction between P and the table is </a:t>
                </a:r>
                <a14:m>
                  <m:oMath xmlns:m="http://schemas.openxmlformats.org/officeDocument/2006/math">
                    <m:r>
                      <a:rPr lang="en-GB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3000" dirty="0"/>
                  <a:t>. 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endParaRPr lang="en-GB" sz="3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80F358-AA6D-F27E-A904-A51AC6BD7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6" y="1412776"/>
                <a:ext cx="11449267" cy="5170646"/>
              </a:xfrm>
              <a:prstGeom prst="rect">
                <a:avLst/>
              </a:prstGeom>
              <a:blipFill>
                <a:blip r:embed="rId2"/>
                <a:stretch>
                  <a:fillRect b="-56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8072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09271-8E6C-B6C2-A09E-B3DC61200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46F95C-D598-AF54-F69D-6A7F0C6D3655}"/>
                  </a:ext>
                </a:extLst>
              </p:cNvPr>
              <p:cNvSpPr txBox="1"/>
              <p:nvPr/>
            </p:nvSpPr>
            <p:spPr>
              <a:xfrm>
                <a:off x="335361" y="188640"/>
                <a:ext cx="11449267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P of mass </a:t>
                </a:r>
                <a14:m>
                  <m:oMath xmlns:m="http://schemas.openxmlformats.org/officeDocument/2006/math">
                    <m:r>
                      <a:rPr lang="en-GB" sz="2800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800" dirty="0"/>
                  <a:t> is attached to one end of a light elastic string of natural length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2800" dirty="0"/>
                  <a:t> and modulus of elasticity of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r>
                  <a:rPr lang="en-GB" sz="2800" dirty="0"/>
                  <a:t>. The other end of the string is attached to a fixed point A on a rough horizontal table. </a:t>
                </a:r>
              </a:p>
              <a:p>
                <a:r>
                  <a:rPr lang="en-GB" sz="2800" dirty="0"/>
                  <a:t>The particle lies at rest at the point B on the table where AB is 3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2800" dirty="0"/>
                  <a:t>. </a:t>
                </a:r>
                <a:endParaRPr lang="en-GB" sz="3200" dirty="0"/>
              </a:p>
              <a:p>
                <a:r>
                  <a:rPr lang="en-GB" sz="2800" dirty="0"/>
                  <a:t>The coefficient of friction between P and the table is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2800" dirty="0"/>
                  <a:t>. Find 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46F95C-D598-AF54-F69D-6A7F0C6D36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1" y="188640"/>
                <a:ext cx="11449267" cy="2246769"/>
              </a:xfrm>
              <a:prstGeom prst="rect">
                <a:avLst/>
              </a:prstGeom>
              <a:blipFill>
                <a:blip r:embed="rId2"/>
                <a:stretch>
                  <a:fillRect b="-250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FA10C26-89AE-D89B-35A1-817A2B81E09C}"/>
                  </a:ext>
                </a:extLst>
              </p:cNvPr>
              <p:cNvSpPr txBox="1"/>
              <p:nvPr/>
            </p:nvSpPr>
            <p:spPr>
              <a:xfrm>
                <a:off x="4963308" y="2850501"/>
                <a:ext cx="1802821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FA10C26-89AE-D89B-35A1-817A2B81E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308" y="2850501"/>
                <a:ext cx="1802821" cy="10275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C3A507-842C-5CE2-E9B1-5DBB4D4BCDE1}"/>
                  </a:ext>
                </a:extLst>
              </p:cNvPr>
              <p:cNvSpPr txBox="1"/>
              <p:nvPr/>
            </p:nvSpPr>
            <p:spPr>
              <a:xfrm>
                <a:off x="5015900" y="4264380"/>
                <a:ext cx="2700026" cy="10303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𝑚𝑔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(2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𝑙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C3A507-842C-5CE2-E9B1-5DBB4D4BC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00" y="4264380"/>
                <a:ext cx="2700026" cy="10303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4ED97B3-C4A4-B93B-E754-C6568171EC34}"/>
                  </a:ext>
                </a:extLst>
              </p:cNvPr>
              <p:cNvSpPr txBox="1"/>
              <p:nvPr/>
            </p:nvSpPr>
            <p:spPr>
              <a:xfrm>
                <a:off x="5054233" y="5623821"/>
                <a:ext cx="191070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4ED97B3-C4A4-B93B-E754-C6568171EC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233" y="5623821"/>
                <a:ext cx="191070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8727CDB-2452-F5C0-EE67-7EA4860FDEE7}"/>
                  </a:ext>
                </a:extLst>
              </p:cNvPr>
              <p:cNvSpPr txBox="1"/>
              <p:nvPr/>
            </p:nvSpPr>
            <p:spPr>
              <a:xfrm>
                <a:off x="9388598" y="2761984"/>
                <a:ext cx="1728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8727CDB-2452-F5C0-EE67-7EA4860FD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8598" y="2761984"/>
                <a:ext cx="172819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AB8B97-BE73-639B-CBE2-DB365B1DFA9F}"/>
                  </a:ext>
                </a:extLst>
              </p:cNvPr>
              <p:cNvSpPr txBox="1"/>
              <p:nvPr/>
            </p:nvSpPr>
            <p:spPr>
              <a:xfrm>
                <a:off x="8358030" y="3761708"/>
                <a:ext cx="342659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(8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𝑚𝑔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)=6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AB8B97-BE73-639B-CBE2-DB365B1DFA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030" y="3761708"/>
                <a:ext cx="3426598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FBBEFFD-95DD-FE35-53C6-F2207E0516B2}"/>
                  </a:ext>
                </a:extLst>
              </p:cNvPr>
              <p:cNvSpPr txBox="1"/>
              <p:nvPr/>
            </p:nvSpPr>
            <p:spPr>
              <a:xfrm>
                <a:off x="9408368" y="4668263"/>
                <a:ext cx="158417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8=6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FBBEFFD-95DD-FE35-53C6-F2207E051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368" y="4668263"/>
                <a:ext cx="1584176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BE84746-E9A1-1F0B-CE40-A5B3FEB7283A}"/>
                  </a:ext>
                </a:extLst>
              </p:cNvPr>
              <p:cNvSpPr txBox="1"/>
              <p:nvPr/>
            </p:nvSpPr>
            <p:spPr>
              <a:xfrm>
                <a:off x="9643061" y="5474255"/>
                <a:ext cx="1584176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BE84746-E9A1-1F0B-CE40-A5B3FEB72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3061" y="5474255"/>
                <a:ext cx="1584176" cy="11294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D45C559-AAA1-0D2F-A67D-2C24290B5145}"/>
              </a:ext>
            </a:extLst>
          </p:cNvPr>
          <p:cNvCxnSpPr>
            <a:cxnSpLocks/>
          </p:cNvCxnSpPr>
          <p:nvPr/>
        </p:nvCxnSpPr>
        <p:spPr>
          <a:xfrm>
            <a:off x="8040216" y="2796167"/>
            <a:ext cx="0" cy="3870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1516424-84C7-E091-8D56-4609F885FF5D}"/>
                  </a:ext>
                </a:extLst>
              </p:cNvPr>
              <p:cNvSpPr txBox="1"/>
              <p:nvPr/>
            </p:nvSpPr>
            <p:spPr>
              <a:xfrm>
                <a:off x="1588548" y="5427602"/>
                <a:ext cx="270002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𝑙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−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𝑙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𝑙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1516424-84C7-E091-8D56-4609F885FF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548" y="5427602"/>
                <a:ext cx="2700026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B786E5-9AEB-280A-42CB-91C148E0E5FB}"/>
              </a:ext>
            </a:extLst>
          </p:cNvPr>
          <p:cNvCxnSpPr>
            <a:cxnSpLocks/>
          </p:cNvCxnSpPr>
          <p:nvPr/>
        </p:nvCxnSpPr>
        <p:spPr>
          <a:xfrm>
            <a:off x="4511824" y="2721684"/>
            <a:ext cx="0" cy="39451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9B64927-8CFB-F385-3ACE-0EBF7769C3B7}"/>
                  </a:ext>
                </a:extLst>
              </p:cNvPr>
              <p:cNvSpPr txBox="1"/>
              <p:nvPr/>
            </p:nvSpPr>
            <p:spPr>
              <a:xfrm>
                <a:off x="982887" y="4125084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9B64927-8CFB-F385-3ACE-0EBF7769C3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887" y="4125084"/>
                <a:ext cx="103132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C1DAA7F-BD5D-8156-7C88-7D53264BCCDB}"/>
                  </a:ext>
                </a:extLst>
              </p:cNvPr>
              <p:cNvSpPr txBox="1"/>
              <p:nvPr/>
            </p:nvSpPr>
            <p:spPr>
              <a:xfrm>
                <a:off x="992462" y="4779554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C1DAA7F-BD5D-8156-7C88-7D53264BCC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462" y="4779554"/>
                <a:ext cx="1031320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10BF44-6B98-ECA9-C4A7-8CBE9DA31880}"/>
                  </a:ext>
                </a:extLst>
              </p:cNvPr>
              <p:cNvSpPr txBox="1"/>
              <p:nvPr/>
            </p:nvSpPr>
            <p:spPr>
              <a:xfrm>
                <a:off x="996332" y="5447723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10BF44-6B98-ECA9-C4A7-8CBE9DA31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32" y="5447723"/>
                <a:ext cx="1031320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D3FD24-843B-B6B2-EC6B-416A44E8E460}"/>
                  </a:ext>
                </a:extLst>
              </p:cNvPr>
              <p:cNvSpPr txBox="1"/>
              <p:nvPr/>
            </p:nvSpPr>
            <p:spPr>
              <a:xfrm>
                <a:off x="1028890" y="6082072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D3FD24-843B-B6B2-EC6B-416A44E8E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890" y="6082072"/>
                <a:ext cx="1031320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FDAA87-DD6E-3544-3CA4-4443756D67C1}"/>
                  </a:ext>
                </a:extLst>
              </p:cNvPr>
              <p:cNvSpPr txBox="1"/>
              <p:nvPr/>
            </p:nvSpPr>
            <p:spPr>
              <a:xfrm>
                <a:off x="1897018" y="4763838"/>
                <a:ext cx="97061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FDAA87-DD6E-3544-3CA4-4443756D6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018" y="4763838"/>
                <a:ext cx="970618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BDFAEAA-1D35-C789-96AC-10C6A79DB029}"/>
                  </a:ext>
                </a:extLst>
              </p:cNvPr>
              <p:cNvSpPr txBox="1"/>
              <p:nvPr/>
            </p:nvSpPr>
            <p:spPr>
              <a:xfrm>
                <a:off x="1869778" y="6066356"/>
                <a:ext cx="455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BDFAEAA-1D35-C789-96AC-10C6A79DB0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9778" y="6066356"/>
                <a:ext cx="455256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id="{D850F17F-9BA8-EAF6-13A4-EBDDB9DE8A96}"/>
              </a:ext>
            </a:extLst>
          </p:cNvPr>
          <p:cNvSpPr/>
          <p:nvPr/>
        </p:nvSpPr>
        <p:spPr>
          <a:xfrm>
            <a:off x="3280923" y="3683347"/>
            <a:ext cx="183639" cy="1708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713A18A-DFAF-1742-9EC5-DE4F49E23442}"/>
              </a:ext>
            </a:extLst>
          </p:cNvPr>
          <p:cNvCxnSpPr>
            <a:cxnSpLocks/>
          </p:cNvCxnSpPr>
          <p:nvPr/>
        </p:nvCxnSpPr>
        <p:spPr>
          <a:xfrm>
            <a:off x="566002" y="2950958"/>
            <a:ext cx="0" cy="3857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965A5E2-C547-E9E7-F285-61B9BDF8E162}"/>
              </a:ext>
            </a:extLst>
          </p:cNvPr>
          <p:cNvCxnSpPr>
            <a:cxnSpLocks/>
          </p:cNvCxnSpPr>
          <p:nvPr/>
        </p:nvCxnSpPr>
        <p:spPr>
          <a:xfrm flipH="1">
            <a:off x="566002" y="3127370"/>
            <a:ext cx="105645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FE2E886-8392-BF93-A0BF-0CE6D0BE7C9A}"/>
              </a:ext>
            </a:extLst>
          </p:cNvPr>
          <p:cNvCxnSpPr>
            <a:cxnSpLocks/>
          </p:cNvCxnSpPr>
          <p:nvPr/>
        </p:nvCxnSpPr>
        <p:spPr>
          <a:xfrm>
            <a:off x="3464562" y="3768751"/>
            <a:ext cx="524093" cy="0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A98453D-7E8C-3C15-4FA5-8E81B1BB3511}"/>
              </a:ext>
            </a:extLst>
          </p:cNvPr>
          <p:cNvCxnSpPr>
            <a:cxnSpLocks/>
          </p:cNvCxnSpPr>
          <p:nvPr/>
        </p:nvCxnSpPr>
        <p:spPr>
          <a:xfrm flipH="1">
            <a:off x="2775432" y="3768751"/>
            <a:ext cx="505491" cy="0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CD7953E-55D1-CC74-2CBE-F15F9D9EE6A4}"/>
                  </a:ext>
                </a:extLst>
              </p:cNvPr>
              <p:cNvSpPr txBox="1"/>
              <p:nvPr/>
            </p:nvSpPr>
            <p:spPr>
              <a:xfrm>
                <a:off x="2791607" y="3085150"/>
                <a:ext cx="5271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CD7953E-55D1-CC74-2CBE-F15F9D9EE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607" y="3085150"/>
                <a:ext cx="527150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B84EA5A-35D0-4CC2-3D9A-055E7B43773E}"/>
              </a:ext>
            </a:extLst>
          </p:cNvPr>
          <p:cNvCxnSpPr>
            <a:cxnSpLocks/>
          </p:cNvCxnSpPr>
          <p:nvPr/>
        </p:nvCxnSpPr>
        <p:spPr>
          <a:xfrm>
            <a:off x="566002" y="3592340"/>
            <a:ext cx="0" cy="3857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CB28BB8-B6B1-7C43-9689-C642641B91E4}"/>
              </a:ext>
            </a:extLst>
          </p:cNvPr>
          <p:cNvCxnSpPr>
            <a:cxnSpLocks/>
          </p:cNvCxnSpPr>
          <p:nvPr/>
        </p:nvCxnSpPr>
        <p:spPr>
          <a:xfrm flipH="1">
            <a:off x="566002" y="3768752"/>
            <a:ext cx="2702573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7D1A58F-3625-9889-3316-552B7597DE7F}"/>
                  </a:ext>
                </a:extLst>
              </p:cNvPr>
              <p:cNvSpPr txBox="1"/>
              <p:nvPr/>
            </p:nvSpPr>
            <p:spPr>
              <a:xfrm>
                <a:off x="3526092" y="3069120"/>
                <a:ext cx="74007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7D1A58F-3625-9889-3316-552B7597D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6092" y="3069120"/>
                <a:ext cx="740070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B71A38B-CD95-6BA8-4524-F01AD4F750F6}"/>
                  </a:ext>
                </a:extLst>
              </p:cNvPr>
              <p:cNvSpPr txBox="1"/>
              <p:nvPr/>
            </p:nvSpPr>
            <p:spPr>
              <a:xfrm>
                <a:off x="888279" y="2559056"/>
                <a:ext cx="455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B71A38B-CD95-6BA8-4524-F01AD4F75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279" y="2559056"/>
                <a:ext cx="455256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F56DFD1-63E8-B075-CBF6-E64F60810AA3}"/>
                  </a:ext>
                </a:extLst>
              </p:cNvPr>
              <p:cNvSpPr txBox="1"/>
              <p:nvPr/>
            </p:nvSpPr>
            <p:spPr>
              <a:xfrm>
                <a:off x="1783494" y="3245179"/>
                <a:ext cx="66576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𝑙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F56DFD1-63E8-B075-CBF6-E64F60810A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3494" y="3245179"/>
                <a:ext cx="665763" cy="5847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953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7" grpId="0"/>
      <p:bldP spid="24" grpId="0"/>
      <p:bldP spid="26" grpId="0"/>
      <p:bldP spid="27" grpId="0"/>
      <p:bldP spid="28" grpId="0"/>
      <p:bldP spid="29" grpId="0"/>
      <p:bldP spid="35" grpId="0"/>
      <p:bldP spid="6" grpId="0"/>
      <p:bldP spid="8" grpId="0"/>
      <p:bldP spid="11" grpId="0"/>
      <p:bldP spid="15" grpId="0"/>
      <p:bldP spid="16" grpId="0"/>
      <p:bldP spid="18" grpId="0"/>
      <p:bldP spid="32" grpId="0" animBg="1"/>
      <p:bldP spid="42" grpId="0"/>
      <p:bldP spid="56" grpId="0"/>
      <p:bldP spid="57" grpId="0"/>
      <p:bldP spid="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C5495-A7D5-AE66-0741-33E214297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70F5B6D-159C-0085-C3AD-D578E985C971}"/>
              </a:ext>
            </a:extLst>
          </p:cNvPr>
          <p:cNvSpPr txBox="1"/>
          <p:nvPr/>
        </p:nvSpPr>
        <p:spPr>
          <a:xfrm>
            <a:off x="3071664" y="332656"/>
            <a:ext cx="568863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Example C: Extension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B73FFA-2CD6-472B-4DA1-C4C81054D5A8}"/>
              </a:ext>
            </a:extLst>
          </p:cNvPr>
          <p:cNvSpPr txBox="1"/>
          <p:nvPr/>
        </p:nvSpPr>
        <p:spPr>
          <a:xfrm>
            <a:off x="371366" y="1484784"/>
            <a:ext cx="11449267" cy="452431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An elastic spring of modulus of elasticity 20N has one end fixed. </a:t>
            </a:r>
          </a:p>
          <a:p>
            <a:endParaRPr lang="en-GB" sz="3200" dirty="0"/>
          </a:p>
          <a:p>
            <a:r>
              <a:rPr lang="en-GB" sz="3200" dirty="0"/>
              <a:t>When a particle of mass 1kg is attached to the other end and hands at rest, the total length of the spring is 1.4m. </a:t>
            </a:r>
          </a:p>
          <a:p>
            <a:endParaRPr lang="en-GB" sz="3200" dirty="0"/>
          </a:p>
          <a:p>
            <a:r>
              <a:rPr lang="en-GB" sz="3200" dirty="0"/>
              <a:t>The particle of mass 1kg is removed and replaced by a particle of mass 0.8kg </a:t>
            </a:r>
          </a:p>
          <a:p>
            <a:endParaRPr lang="en-GB" sz="3200" dirty="0"/>
          </a:p>
          <a:p>
            <a:r>
              <a:rPr lang="en-GB" sz="3200" dirty="0"/>
              <a:t>Find the new length of the spring. </a:t>
            </a:r>
          </a:p>
        </p:txBody>
      </p:sp>
    </p:spTree>
    <p:extLst>
      <p:ext uri="{BB962C8B-B14F-4D97-AF65-F5344CB8AC3E}">
        <p14:creationId xmlns:p14="http://schemas.microsoft.com/office/powerpoint/2010/main" val="296170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2BD67-630B-31DF-DC86-125C944A2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9DEB97C-355F-81B5-E74E-323229E85097}"/>
              </a:ext>
            </a:extLst>
          </p:cNvPr>
          <p:cNvSpPr/>
          <p:nvPr/>
        </p:nvSpPr>
        <p:spPr>
          <a:xfrm>
            <a:off x="5495692" y="3607555"/>
            <a:ext cx="183639" cy="1708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8D6EE9-E5AE-63EC-D251-B23DC8A884E7}"/>
              </a:ext>
            </a:extLst>
          </p:cNvPr>
          <p:cNvCxnSpPr/>
          <p:nvPr/>
        </p:nvCxnSpPr>
        <p:spPr>
          <a:xfrm>
            <a:off x="3058704" y="1412776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0F29FDB-3646-5A27-496A-6F2B8BCC05A7}"/>
              </a:ext>
            </a:extLst>
          </p:cNvPr>
          <p:cNvCxnSpPr>
            <a:cxnSpLocks/>
          </p:cNvCxnSpPr>
          <p:nvPr/>
        </p:nvCxnSpPr>
        <p:spPr>
          <a:xfrm flipV="1">
            <a:off x="3427864" y="1412776"/>
            <a:ext cx="0" cy="1027092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38B6E43-DE5E-10FA-962F-87EE289E8E4E}"/>
              </a:ext>
            </a:extLst>
          </p:cNvPr>
          <p:cNvCxnSpPr>
            <a:cxnSpLocks/>
          </p:cNvCxnSpPr>
          <p:nvPr/>
        </p:nvCxnSpPr>
        <p:spPr>
          <a:xfrm>
            <a:off x="5587511" y="3771012"/>
            <a:ext cx="0" cy="461880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489F447-6D6A-FADF-05D0-0131EBF3B269}"/>
              </a:ext>
            </a:extLst>
          </p:cNvPr>
          <p:cNvCxnSpPr>
            <a:cxnSpLocks/>
          </p:cNvCxnSpPr>
          <p:nvPr/>
        </p:nvCxnSpPr>
        <p:spPr>
          <a:xfrm>
            <a:off x="5218352" y="1424436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FEDECC-3E55-7CEA-BDAD-1078D823615B}"/>
                  </a:ext>
                </a:extLst>
              </p:cNvPr>
              <p:cNvSpPr txBox="1"/>
              <p:nvPr/>
            </p:nvSpPr>
            <p:spPr>
              <a:xfrm>
                <a:off x="2815116" y="1704244"/>
                <a:ext cx="52715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FEDECC-3E55-7CEA-BDAD-1078D82361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116" y="1704244"/>
                <a:ext cx="527151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2F8615-9449-9BE2-2A32-26540AE804E7}"/>
              </a:ext>
            </a:extLst>
          </p:cNvPr>
          <p:cNvCxnSpPr>
            <a:cxnSpLocks/>
          </p:cNvCxnSpPr>
          <p:nvPr/>
        </p:nvCxnSpPr>
        <p:spPr>
          <a:xfrm flipV="1">
            <a:off x="5587511" y="3154618"/>
            <a:ext cx="0" cy="461703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4B210B-5AF6-D4E2-4DBA-77891FB3DE69}"/>
                  </a:ext>
                </a:extLst>
              </p:cNvPr>
              <p:cNvSpPr txBox="1"/>
              <p:nvPr/>
            </p:nvSpPr>
            <p:spPr>
              <a:xfrm>
                <a:off x="5693647" y="3032767"/>
                <a:ext cx="5271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4B210B-5AF6-D4E2-4DBA-77891FB3D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647" y="3032767"/>
                <a:ext cx="52715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8FD7F5B-8FE0-4FAC-E0B8-60AB11909D9A}"/>
                  </a:ext>
                </a:extLst>
              </p:cNvPr>
              <p:cNvSpPr txBox="1"/>
              <p:nvPr/>
            </p:nvSpPr>
            <p:spPr>
              <a:xfrm>
                <a:off x="5720582" y="3692959"/>
                <a:ext cx="5002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8FD7F5B-8FE0-4FAC-E0B8-60AB11909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0582" y="3692959"/>
                <a:ext cx="500215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5BA98D4-5DFA-A285-58E5-9E01CBDC01A8}"/>
              </a:ext>
            </a:extLst>
          </p:cNvPr>
          <p:cNvCxnSpPr>
            <a:cxnSpLocks/>
          </p:cNvCxnSpPr>
          <p:nvPr/>
        </p:nvCxnSpPr>
        <p:spPr>
          <a:xfrm flipV="1">
            <a:off x="5587512" y="1424436"/>
            <a:ext cx="0" cy="2191885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B9DB1EF-8664-EA11-EEDB-5FA6E9ED421A}"/>
              </a:ext>
            </a:extLst>
          </p:cNvPr>
          <p:cNvSpPr txBox="1"/>
          <p:nvPr/>
        </p:nvSpPr>
        <p:spPr>
          <a:xfrm>
            <a:off x="506301" y="99728"/>
            <a:ext cx="10873208" cy="120032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An elastic spring of modulus of elasticity 20N has one end fixed. </a:t>
            </a:r>
          </a:p>
          <a:p>
            <a:r>
              <a:rPr lang="en-GB" dirty="0"/>
              <a:t>When a particle of mass 1kg is attached to the other end and hands at rest, the total length of the spring is 1.4m. </a:t>
            </a:r>
          </a:p>
          <a:p>
            <a:r>
              <a:rPr lang="en-GB" dirty="0"/>
              <a:t>The particle of mass 1kg is removed and replaced by a particle of mass 0.8kg </a:t>
            </a:r>
          </a:p>
          <a:p>
            <a:r>
              <a:rPr lang="en-GB" dirty="0"/>
              <a:t>Find the new length of the spring.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03452CB-0E79-BD7C-7410-DACBF3299BC3}"/>
                  </a:ext>
                </a:extLst>
              </p:cNvPr>
              <p:cNvSpPr txBox="1"/>
              <p:nvPr/>
            </p:nvSpPr>
            <p:spPr>
              <a:xfrm>
                <a:off x="4371286" y="2283509"/>
                <a:ext cx="8414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</a:rPr>
                        <m:t>1.4</m:t>
                      </m:r>
                    </m:oMath>
                  </m:oMathPara>
                </a14:m>
                <a:endParaRPr lang="en-GB" sz="3200" dirty="0">
                  <a:solidFill>
                    <a:srgbClr val="250EB2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03452CB-0E79-BD7C-7410-DACBF3299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286" y="2283509"/>
                <a:ext cx="84142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FBE43342-04DB-DEA9-9991-EE26BA412FA5}"/>
              </a:ext>
            </a:extLst>
          </p:cNvPr>
          <p:cNvSpPr/>
          <p:nvPr/>
        </p:nvSpPr>
        <p:spPr>
          <a:xfrm>
            <a:off x="7747159" y="3047380"/>
            <a:ext cx="183639" cy="1708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C449828-DA54-2BCB-E22D-066E8B322208}"/>
              </a:ext>
            </a:extLst>
          </p:cNvPr>
          <p:cNvCxnSpPr>
            <a:cxnSpLocks/>
          </p:cNvCxnSpPr>
          <p:nvPr/>
        </p:nvCxnSpPr>
        <p:spPr>
          <a:xfrm>
            <a:off x="7838978" y="3210837"/>
            <a:ext cx="0" cy="461880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709C2A7-E33B-AB9A-285E-D4BC4BC200AF}"/>
              </a:ext>
            </a:extLst>
          </p:cNvPr>
          <p:cNvCxnSpPr>
            <a:cxnSpLocks/>
          </p:cNvCxnSpPr>
          <p:nvPr/>
        </p:nvCxnSpPr>
        <p:spPr>
          <a:xfrm>
            <a:off x="7469818" y="1435695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E52D626-45D3-39D1-99A4-1354EE27E241}"/>
              </a:ext>
            </a:extLst>
          </p:cNvPr>
          <p:cNvCxnSpPr>
            <a:cxnSpLocks/>
          </p:cNvCxnSpPr>
          <p:nvPr/>
        </p:nvCxnSpPr>
        <p:spPr>
          <a:xfrm flipV="1">
            <a:off x="7838978" y="2594443"/>
            <a:ext cx="0" cy="461703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35A7B58-C4EA-BD60-5162-9BA0A1D85482}"/>
                  </a:ext>
                </a:extLst>
              </p:cNvPr>
              <p:cNvSpPr txBox="1"/>
              <p:nvPr/>
            </p:nvSpPr>
            <p:spPr>
              <a:xfrm>
                <a:off x="7945114" y="2472592"/>
                <a:ext cx="5271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35A7B58-C4EA-BD60-5162-9BA0A1D85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5114" y="2472592"/>
                <a:ext cx="52715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FA06218-0132-3FA5-B654-4106035CDAD0}"/>
                  </a:ext>
                </a:extLst>
              </p:cNvPr>
              <p:cNvSpPr txBox="1"/>
              <p:nvPr/>
            </p:nvSpPr>
            <p:spPr>
              <a:xfrm>
                <a:off x="7930798" y="3210837"/>
                <a:ext cx="12202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0.8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FA06218-0132-3FA5-B654-4106035CDA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0798" y="3210837"/>
                <a:ext cx="122029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B790AEA-DB02-883F-6FD1-A5B06D613BEE}"/>
              </a:ext>
            </a:extLst>
          </p:cNvPr>
          <p:cNvCxnSpPr>
            <a:cxnSpLocks/>
          </p:cNvCxnSpPr>
          <p:nvPr/>
        </p:nvCxnSpPr>
        <p:spPr>
          <a:xfrm flipH="1" flipV="1">
            <a:off x="7838978" y="1435695"/>
            <a:ext cx="1" cy="1620451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22A39AC-870B-590D-38DF-463E12A0431F}"/>
                  </a:ext>
                </a:extLst>
              </p:cNvPr>
              <p:cNvSpPr txBox="1"/>
              <p:nvPr/>
            </p:nvSpPr>
            <p:spPr>
              <a:xfrm>
                <a:off x="6935556" y="2009668"/>
                <a:ext cx="58172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22A39AC-870B-590D-38DF-463E12A04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5556" y="2009668"/>
                <a:ext cx="581722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E5FA88F-29F7-937F-C5B8-7D569293F0EB}"/>
              </a:ext>
            </a:extLst>
          </p:cNvPr>
          <p:cNvCxnSpPr/>
          <p:nvPr/>
        </p:nvCxnSpPr>
        <p:spPr>
          <a:xfrm>
            <a:off x="5218352" y="1478793"/>
            <a:ext cx="0" cy="2237022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FD35E0F-F48B-AE9A-26FE-3477DD95A837}"/>
              </a:ext>
            </a:extLst>
          </p:cNvPr>
          <p:cNvCxnSpPr>
            <a:cxnSpLocks/>
          </p:cNvCxnSpPr>
          <p:nvPr/>
        </p:nvCxnSpPr>
        <p:spPr>
          <a:xfrm>
            <a:off x="7500174" y="1487837"/>
            <a:ext cx="0" cy="172300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7691D4D-E03E-8576-9AE3-1DF07E75FEDA}"/>
                  </a:ext>
                </a:extLst>
              </p:cNvPr>
              <p:cNvSpPr txBox="1"/>
              <p:nvPr/>
            </p:nvSpPr>
            <p:spPr>
              <a:xfrm>
                <a:off x="5317430" y="5573332"/>
                <a:ext cx="15571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1.4−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𝑙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7691D4D-E03E-8576-9AE3-1DF07E75F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430" y="5573332"/>
                <a:ext cx="155714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AF439C1-0C9A-4E31-A399-D80A10A77D28}"/>
                  </a:ext>
                </a:extLst>
              </p:cNvPr>
              <p:cNvSpPr txBox="1"/>
              <p:nvPr/>
            </p:nvSpPr>
            <p:spPr>
              <a:xfrm>
                <a:off x="4538997" y="4390649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AF439C1-0C9A-4E31-A399-D80A10A77D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997" y="4390649"/>
                <a:ext cx="103132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FC2BFF4-2655-C897-BFF6-051964C3B616}"/>
                  </a:ext>
                </a:extLst>
              </p:cNvPr>
              <p:cNvSpPr txBox="1"/>
              <p:nvPr/>
            </p:nvSpPr>
            <p:spPr>
              <a:xfrm>
                <a:off x="4518838" y="4982429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FC2BFF4-2655-C897-BFF6-051964C3B6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838" y="4982429"/>
                <a:ext cx="103132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9C51F07-CD87-18AD-C038-2E77CA29499F}"/>
                  </a:ext>
                </a:extLst>
              </p:cNvPr>
              <p:cNvSpPr txBox="1"/>
              <p:nvPr/>
            </p:nvSpPr>
            <p:spPr>
              <a:xfrm>
                <a:off x="4300138" y="5537353"/>
                <a:ext cx="125389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GB" sz="3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9C51F07-CD87-18AD-C038-2E77CA294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0138" y="5537353"/>
                <a:ext cx="1253890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655D7E8-8C38-2213-5960-844B85A28B66}"/>
                  </a:ext>
                </a:extLst>
              </p:cNvPr>
              <p:cNvSpPr txBox="1"/>
              <p:nvPr/>
            </p:nvSpPr>
            <p:spPr>
              <a:xfrm>
                <a:off x="4511824" y="6228601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655D7E8-8C38-2213-5960-844B85A28B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6228601"/>
                <a:ext cx="1031320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0A3B190-C1F0-263D-EDBA-EDC802CB7AC1}"/>
                  </a:ext>
                </a:extLst>
              </p:cNvPr>
              <p:cNvSpPr txBox="1"/>
              <p:nvPr/>
            </p:nvSpPr>
            <p:spPr>
              <a:xfrm>
                <a:off x="5423394" y="4966713"/>
                <a:ext cx="67260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0A3B190-C1F0-263D-EDBA-EDC802CB7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394" y="4966713"/>
                <a:ext cx="672606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C92FFEE-A082-6DF4-4D75-818C241AAA3A}"/>
                  </a:ext>
                </a:extLst>
              </p:cNvPr>
              <p:cNvSpPr txBox="1"/>
              <p:nvPr/>
            </p:nvSpPr>
            <p:spPr>
              <a:xfrm>
                <a:off x="5352712" y="6212885"/>
                <a:ext cx="455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C92FFEE-A082-6DF4-4D75-818C241AAA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2712" y="6212885"/>
                <a:ext cx="455256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05C15B8-8EB0-A921-718A-726FF71B97AC}"/>
                  </a:ext>
                </a:extLst>
              </p:cNvPr>
              <p:cNvSpPr txBox="1"/>
              <p:nvPr/>
            </p:nvSpPr>
            <p:spPr>
              <a:xfrm>
                <a:off x="5415756" y="4365104"/>
                <a:ext cx="52714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05C15B8-8EB0-A921-718A-726FF71B97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756" y="4365104"/>
                <a:ext cx="527149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6FC58CF-B3FF-B0D5-BAB7-13E7DEF4D7AD}"/>
                  </a:ext>
                </a:extLst>
              </p:cNvPr>
              <p:cNvSpPr txBox="1"/>
              <p:nvPr/>
            </p:nvSpPr>
            <p:spPr>
              <a:xfrm>
                <a:off x="7594088" y="3993697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6FC58CF-B3FF-B0D5-BAB7-13E7DEF4D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4088" y="3993697"/>
                <a:ext cx="1031320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F0FE261-A43D-A684-A3B7-9E6E71615154}"/>
                  </a:ext>
                </a:extLst>
              </p:cNvPr>
              <p:cNvSpPr txBox="1"/>
              <p:nvPr/>
            </p:nvSpPr>
            <p:spPr>
              <a:xfrm>
                <a:off x="7573929" y="4585477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F0FE261-A43D-A684-A3B7-9E6E71615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929" y="4585477"/>
                <a:ext cx="1031320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1353471-CA49-2176-2951-19008804D881}"/>
                  </a:ext>
                </a:extLst>
              </p:cNvPr>
              <p:cNvSpPr txBox="1"/>
              <p:nvPr/>
            </p:nvSpPr>
            <p:spPr>
              <a:xfrm>
                <a:off x="7458830" y="5160762"/>
                <a:ext cx="105571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1353471-CA49-2176-2951-19008804D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830" y="5160762"/>
                <a:ext cx="1055719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87A0732-9921-710E-E59D-3326D4F573B1}"/>
                  </a:ext>
                </a:extLst>
              </p:cNvPr>
              <p:cNvSpPr txBox="1"/>
              <p:nvPr/>
            </p:nvSpPr>
            <p:spPr>
              <a:xfrm>
                <a:off x="7602197" y="5820980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87A0732-9921-710E-E59D-3326D4F57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197" y="5820980"/>
                <a:ext cx="1031320" cy="5847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F66BD0A-5843-E56C-5923-B53D7C85E466}"/>
                  </a:ext>
                </a:extLst>
              </p:cNvPr>
              <p:cNvSpPr txBox="1"/>
              <p:nvPr/>
            </p:nvSpPr>
            <p:spPr>
              <a:xfrm>
                <a:off x="8478485" y="4569761"/>
                <a:ext cx="67260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F66BD0A-5843-E56C-5923-B53D7C85E4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8485" y="4569761"/>
                <a:ext cx="672606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77D46EC-C645-D773-26DA-33A8E7D14AC7}"/>
                  </a:ext>
                </a:extLst>
              </p:cNvPr>
              <p:cNvSpPr txBox="1"/>
              <p:nvPr/>
            </p:nvSpPr>
            <p:spPr>
              <a:xfrm>
                <a:off x="8443085" y="5805264"/>
                <a:ext cx="455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77D46EC-C645-D773-26DA-33A8E7D14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085" y="5805264"/>
                <a:ext cx="455256" cy="58477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A88ABFB-78C3-CB1C-9CC1-71E9014E6E09}"/>
                  </a:ext>
                </a:extLst>
              </p:cNvPr>
              <p:cNvSpPr txBox="1"/>
              <p:nvPr/>
            </p:nvSpPr>
            <p:spPr>
              <a:xfrm>
                <a:off x="8470847" y="3968152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0.8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A88ABFB-78C3-CB1C-9CC1-71E9014E6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0847" y="3968152"/>
                <a:ext cx="1031320" cy="58477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296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4" grpId="0"/>
      <p:bldP spid="20" grpId="0"/>
      <p:bldP spid="23" grpId="0"/>
      <p:bldP spid="25" grpId="0" animBg="1"/>
      <p:bldP spid="39" grpId="0"/>
      <p:bldP spid="40" grpId="0"/>
      <p:bldP spid="44" grpId="0"/>
      <p:bldP spid="54" grpId="0"/>
      <p:bldP spid="55" grpId="0"/>
      <p:bldP spid="59" grpId="0"/>
      <p:bldP spid="60" grpId="0"/>
      <p:bldP spid="61" grpId="0"/>
      <p:bldP spid="62" grpId="0"/>
      <p:bldP spid="63" grpId="0"/>
      <p:bldP spid="64" grpId="0"/>
      <p:bldP spid="66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3B8C87-7E66-87D2-DE47-DFD9B87491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929"/>
          <a:stretch/>
        </p:blipFill>
        <p:spPr>
          <a:xfrm>
            <a:off x="2495600" y="332656"/>
            <a:ext cx="6048672" cy="59806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0B4146-2552-5567-59E5-3960AEED46B0}"/>
              </a:ext>
            </a:extLst>
          </p:cNvPr>
          <p:cNvSpPr txBox="1"/>
          <p:nvPr/>
        </p:nvSpPr>
        <p:spPr>
          <a:xfrm>
            <a:off x="5591944" y="414908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1kg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7E0160-EC43-6047-CBC2-D31D0DD8F0EE}"/>
              </a:ext>
            </a:extLst>
          </p:cNvPr>
          <p:cNvSpPr txBox="1"/>
          <p:nvPr/>
        </p:nvSpPr>
        <p:spPr>
          <a:xfrm>
            <a:off x="7392144" y="574318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1kg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EF3892-D1B1-8936-7212-0CD5F3B3AFD0}"/>
              </a:ext>
            </a:extLst>
          </p:cNvPr>
          <p:cNvSpPr txBox="1"/>
          <p:nvPr/>
        </p:nvSpPr>
        <p:spPr>
          <a:xfrm>
            <a:off x="7392144" y="5013176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1kg</a:t>
            </a:r>
          </a:p>
        </p:txBody>
      </p:sp>
    </p:spTree>
    <p:extLst>
      <p:ext uri="{BB962C8B-B14F-4D97-AF65-F5344CB8AC3E}">
        <p14:creationId xmlns:p14="http://schemas.microsoft.com/office/powerpoint/2010/main" val="820908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C8067-9433-3B6F-6530-74EDBD272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75EAD4F-2526-27CF-956E-0D0F093C6A90}"/>
              </a:ext>
            </a:extLst>
          </p:cNvPr>
          <p:cNvSpPr/>
          <p:nvPr/>
        </p:nvSpPr>
        <p:spPr>
          <a:xfrm>
            <a:off x="1314890" y="3666309"/>
            <a:ext cx="183639" cy="1708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5C80EA1-4D43-DEDB-45CA-B2D9D17A797E}"/>
              </a:ext>
            </a:extLst>
          </p:cNvPr>
          <p:cNvCxnSpPr>
            <a:cxnSpLocks/>
          </p:cNvCxnSpPr>
          <p:nvPr/>
        </p:nvCxnSpPr>
        <p:spPr>
          <a:xfrm>
            <a:off x="1406709" y="3829766"/>
            <a:ext cx="0" cy="461880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41A4F0D-00F9-2FE8-F17D-01A7559A95F1}"/>
              </a:ext>
            </a:extLst>
          </p:cNvPr>
          <p:cNvCxnSpPr>
            <a:cxnSpLocks/>
          </p:cNvCxnSpPr>
          <p:nvPr/>
        </p:nvCxnSpPr>
        <p:spPr>
          <a:xfrm>
            <a:off x="1037550" y="1483190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51FE28B-174C-1870-662F-60F0D02ED7E2}"/>
              </a:ext>
            </a:extLst>
          </p:cNvPr>
          <p:cNvCxnSpPr>
            <a:cxnSpLocks/>
          </p:cNvCxnSpPr>
          <p:nvPr/>
        </p:nvCxnSpPr>
        <p:spPr>
          <a:xfrm flipV="1">
            <a:off x="1406709" y="3213372"/>
            <a:ext cx="0" cy="461703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B5AB8B8-727A-3809-AFFF-92CBEA7AB157}"/>
                  </a:ext>
                </a:extLst>
              </p:cNvPr>
              <p:cNvSpPr txBox="1"/>
              <p:nvPr/>
            </p:nvSpPr>
            <p:spPr>
              <a:xfrm>
                <a:off x="1512845" y="3091521"/>
                <a:ext cx="5271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B5AB8B8-727A-3809-AFFF-92CBEA7AB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845" y="3091521"/>
                <a:ext cx="527150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64CB2A-71A5-A24D-B60C-CAA91D57F0C2}"/>
                  </a:ext>
                </a:extLst>
              </p:cNvPr>
              <p:cNvSpPr txBox="1"/>
              <p:nvPr/>
            </p:nvSpPr>
            <p:spPr>
              <a:xfrm>
                <a:off x="1539780" y="3751713"/>
                <a:ext cx="5002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64CB2A-71A5-A24D-B60C-CAA91D57F0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9780" y="3751713"/>
                <a:ext cx="50021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3E32BA7-4EDA-8DEE-BEC4-86A0074640A5}"/>
              </a:ext>
            </a:extLst>
          </p:cNvPr>
          <p:cNvCxnSpPr>
            <a:cxnSpLocks/>
          </p:cNvCxnSpPr>
          <p:nvPr/>
        </p:nvCxnSpPr>
        <p:spPr>
          <a:xfrm flipV="1">
            <a:off x="1406710" y="1483190"/>
            <a:ext cx="0" cy="2191885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65FBBD7-CEC8-4220-1DE2-1BF07A4C799C}"/>
              </a:ext>
            </a:extLst>
          </p:cNvPr>
          <p:cNvSpPr txBox="1"/>
          <p:nvPr/>
        </p:nvSpPr>
        <p:spPr>
          <a:xfrm>
            <a:off x="407368" y="116632"/>
            <a:ext cx="11449267" cy="120032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An elastic spring of modulus of elasticity 20N has one end fixed. </a:t>
            </a:r>
          </a:p>
          <a:p>
            <a:r>
              <a:rPr lang="en-GB" dirty="0"/>
              <a:t>When a particle of mass 1kg is attached to the other end and hands at rest, the total length of the spring is 1.4m. </a:t>
            </a:r>
          </a:p>
          <a:p>
            <a:r>
              <a:rPr lang="en-GB" dirty="0"/>
              <a:t>The particle of mass 1kg is removed and replaced by a particle of mass </a:t>
            </a:r>
            <a:r>
              <a:rPr lang="en-GB"/>
              <a:t>0.8kg </a:t>
            </a:r>
          </a:p>
          <a:p>
            <a:r>
              <a:rPr lang="en-GB"/>
              <a:t>Find </a:t>
            </a:r>
            <a:r>
              <a:rPr lang="en-GB" dirty="0"/>
              <a:t>the new length of the spring</a:t>
            </a:r>
            <a:r>
              <a:rPr lang="en-GB"/>
              <a:t>.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02D28C9-A498-84C4-B6DA-CE77D6B2F3CE}"/>
                  </a:ext>
                </a:extLst>
              </p:cNvPr>
              <p:cNvSpPr txBox="1"/>
              <p:nvPr/>
            </p:nvSpPr>
            <p:spPr>
              <a:xfrm>
                <a:off x="190484" y="2342263"/>
                <a:ext cx="8414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</a:rPr>
                        <m:t>1.4</m:t>
                      </m:r>
                    </m:oMath>
                  </m:oMathPara>
                </a14:m>
                <a:endParaRPr lang="en-GB" sz="3200" dirty="0">
                  <a:solidFill>
                    <a:srgbClr val="250EB2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02D28C9-A498-84C4-B6DA-CE77D6B2F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484" y="2342263"/>
                <a:ext cx="84142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10A561B8-8755-96F3-69D4-FA22218CF890}"/>
              </a:ext>
            </a:extLst>
          </p:cNvPr>
          <p:cNvSpPr/>
          <p:nvPr/>
        </p:nvSpPr>
        <p:spPr>
          <a:xfrm>
            <a:off x="7051619" y="3154663"/>
            <a:ext cx="183639" cy="1708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859A650-4E98-8A4F-4727-62370E58E3C2}"/>
              </a:ext>
            </a:extLst>
          </p:cNvPr>
          <p:cNvCxnSpPr>
            <a:cxnSpLocks/>
          </p:cNvCxnSpPr>
          <p:nvPr/>
        </p:nvCxnSpPr>
        <p:spPr>
          <a:xfrm>
            <a:off x="7143438" y="3318120"/>
            <a:ext cx="0" cy="461880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02F62D4-B4B2-2DBF-5DE9-1265448233E0}"/>
              </a:ext>
            </a:extLst>
          </p:cNvPr>
          <p:cNvCxnSpPr>
            <a:cxnSpLocks/>
          </p:cNvCxnSpPr>
          <p:nvPr/>
        </p:nvCxnSpPr>
        <p:spPr>
          <a:xfrm>
            <a:off x="6774278" y="1542978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6A7F37B-F2FE-3A3F-7611-17222B9B4B97}"/>
              </a:ext>
            </a:extLst>
          </p:cNvPr>
          <p:cNvCxnSpPr>
            <a:cxnSpLocks/>
          </p:cNvCxnSpPr>
          <p:nvPr/>
        </p:nvCxnSpPr>
        <p:spPr>
          <a:xfrm flipV="1">
            <a:off x="7143438" y="2701726"/>
            <a:ext cx="0" cy="461703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7281599-AC79-19DF-64C3-A26BFF70D117}"/>
                  </a:ext>
                </a:extLst>
              </p:cNvPr>
              <p:cNvSpPr txBox="1"/>
              <p:nvPr/>
            </p:nvSpPr>
            <p:spPr>
              <a:xfrm>
                <a:off x="7249574" y="2579875"/>
                <a:ext cx="5271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7281599-AC79-19DF-64C3-A26BFF70D1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574" y="2579875"/>
                <a:ext cx="52715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8298ABD-D203-7F8B-9B9B-2270C056C824}"/>
                  </a:ext>
                </a:extLst>
              </p:cNvPr>
              <p:cNvSpPr txBox="1"/>
              <p:nvPr/>
            </p:nvSpPr>
            <p:spPr>
              <a:xfrm>
                <a:off x="7235258" y="3318120"/>
                <a:ext cx="12202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0.8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8298ABD-D203-7F8B-9B9B-2270C056C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258" y="3318120"/>
                <a:ext cx="122029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9FFF21C-33F9-632D-3546-09DF8E4081EA}"/>
              </a:ext>
            </a:extLst>
          </p:cNvPr>
          <p:cNvCxnSpPr>
            <a:cxnSpLocks/>
          </p:cNvCxnSpPr>
          <p:nvPr/>
        </p:nvCxnSpPr>
        <p:spPr>
          <a:xfrm flipH="1" flipV="1">
            <a:off x="7143438" y="1542978"/>
            <a:ext cx="1" cy="1620451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E3589D4-C25F-06D8-3C74-4B60DB8D9E55}"/>
                  </a:ext>
                </a:extLst>
              </p:cNvPr>
              <p:cNvSpPr txBox="1"/>
              <p:nvPr/>
            </p:nvSpPr>
            <p:spPr>
              <a:xfrm>
                <a:off x="6240016" y="2116951"/>
                <a:ext cx="58172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E3589D4-C25F-06D8-3C74-4B60DB8D9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2116951"/>
                <a:ext cx="58172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B060BF6-D441-96B7-80B9-BF20CB0FFBA5}"/>
              </a:ext>
            </a:extLst>
          </p:cNvPr>
          <p:cNvCxnSpPr/>
          <p:nvPr/>
        </p:nvCxnSpPr>
        <p:spPr>
          <a:xfrm>
            <a:off x="1037550" y="1537547"/>
            <a:ext cx="0" cy="2237022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BAA2C10-9C8D-8503-6913-45E26E310124}"/>
              </a:ext>
            </a:extLst>
          </p:cNvPr>
          <p:cNvCxnSpPr>
            <a:cxnSpLocks/>
          </p:cNvCxnSpPr>
          <p:nvPr/>
        </p:nvCxnSpPr>
        <p:spPr>
          <a:xfrm>
            <a:off x="6804634" y="1595120"/>
            <a:ext cx="0" cy="172300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0BB6381-C97A-154A-80CB-956DEA4151ED}"/>
                  </a:ext>
                </a:extLst>
              </p:cNvPr>
              <p:cNvSpPr txBox="1"/>
              <p:nvPr/>
            </p:nvSpPr>
            <p:spPr>
              <a:xfrm>
                <a:off x="1136628" y="5632086"/>
                <a:ext cx="15571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1.4−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𝑙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0BB6381-C97A-154A-80CB-956DEA415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628" y="5632086"/>
                <a:ext cx="155714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225CFB3-434C-BB4C-D5BE-F863718687D5}"/>
                  </a:ext>
                </a:extLst>
              </p:cNvPr>
              <p:cNvSpPr txBox="1"/>
              <p:nvPr/>
            </p:nvSpPr>
            <p:spPr>
              <a:xfrm>
                <a:off x="358195" y="4449403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225CFB3-434C-BB4C-D5BE-F863718687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95" y="4449403"/>
                <a:ext cx="103132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CBA64ED-6020-046E-2C90-FD6C86D90CCB}"/>
                  </a:ext>
                </a:extLst>
              </p:cNvPr>
              <p:cNvSpPr txBox="1"/>
              <p:nvPr/>
            </p:nvSpPr>
            <p:spPr>
              <a:xfrm>
                <a:off x="338036" y="5041183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CBA64ED-6020-046E-2C90-FD6C86D90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36" y="5041183"/>
                <a:ext cx="103132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09504A6-975A-6D4C-0BDF-2089DB218F71}"/>
                  </a:ext>
                </a:extLst>
              </p:cNvPr>
              <p:cNvSpPr txBox="1"/>
              <p:nvPr/>
            </p:nvSpPr>
            <p:spPr>
              <a:xfrm>
                <a:off x="119336" y="5596107"/>
                <a:ext cx="125389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GB" sz="3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09504A6-975A-6D4C-0BDF-2089DB218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36" y="5596107"/>
                <a:ext cx="125389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A8AB48BE-A9E7-E777-428C-7CAD1C5518E6}"/>
                  </a:ext>
                </a:extLst>
              </p:cNvPr>
              <p:cNvSpPr txBox="1"/>
              <p:nvPr/>
            </p:nvSpPr>
            <p:spPr>
              <a:xfrm>
                <a:off x="331022" y="6287355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A8AB48BE-A9E7-E777-428C-7CAD1C551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022" y="6287355"/>
                <a:ext cx="1031320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3A20E82-FC9C-C366-08A9-CA35A4B5CCCC}"/>
                  </a:ext>
                </a:extLst>
              </p:cNvPr>
              <p:cNvSpPr txBox="1"/>
              <p:nvPr/>
            </p:nvSpPr>
            <p:spPr>
              <a:xfrm>
                <a:off x="1242592" y="5025467"/>
                <a:ext cx="67260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3A20E82-FC9C-C366-08A9-CA35A4B5CC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592" y="5025467"/>
                <a:ext cx="672606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2D0086E-14B5-62F8-3269-4B037840B0D6}"/>
                  </a:ext>
                </a:extLst>
              </p:cNvPr>
              <p:cNvSpPr txBox="1"/>
              <p:nvPr/>
            </p:nvSpPr>
            <p:spPr>
              <a:xfrm>
                <a:off x="1171910" y="6271639"/>
                <a:ext cx="455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2D0086E-14B5-62F8-3269-4B037840B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910" y="6271639"/>
                <a:ext cx="455256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C111D27-F47C-CF3A-5A8D-0C6A5F3C1B51}"/>
                  </a:ext>
                </a:extLst>
              </p:cNvPr>
              <p:cNvSpPr txBox="1"/>
              <p:nvPr/>
            </p:nvSpPr>
            <p:spPr>
              <a:xfrm>
                <a:off x="1234954" y="4423858"/>
                <a:ext cx="52714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C111D27-F47C-CF3A-5A8D-0C6A5F3C1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954" y="4423858"/>
                <a:ext cx="527149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831467F-AB96-0142-D9AC-C826FEA4DA61}"/>
                  </a:ext>
                </a:extLst>
              </p:cNvPr>
              <p:cNvSpPr txBox="1"/>
              <p:nvPr/>
            </p:nvSpPr>
            <p:spPr>
              <a:xfrm>
                <a:off x="6636193" y="4113286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831467F-AB96-0142-D9AC-C826FEA4DA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193" y="4113286"/>
                <a:ext cx="1031320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63B25F6-B107-B8A6-EB77-058DC24C167A}"/>
                  </a:ext>
                </a:extLst>
              </p:cNvPr>
              <p:cNvSpPr txBox="1"/>
              <p:nvPr/>
            </p:nvSpPr>
            <p:spPr>
              <a:xfrm>
                <a:off x="6616034" y="4705066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63B25F6-B107-B8A6-EB77-058DC24C1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6034" y="4705066"/>
                <a:ext cx="1031320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3E75C83-2C2E-A120-BFDE-5B71C7837B76}"/>
                  </a:ext>
                </a:extLst>
              </p:cNvPr>
              <p:cNvSpPr txBox="1"/>
              <p:nvPr/>
            </p:nvSpPr>
            <p:spPr>
              <a:xfrm>
                <a:off x="6500935" y="5280351"/>
                <a:ext cx="105571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3E75C83-2C2E-A120-BFDE-5B71C7837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935" y="5280351"/>
                <a:ext cx="1055719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A4A82CA-8576-A206-4929-02B497851998}"/>
                  </a:ext>
                </a:extLst>
              </p:cNvPr>
              <p:cNvSpPr txBox="1"/>
              <p:nvPr/>
            </p:nvSpPr>
            <p:spPr>
              <a:xfrm>
                <a:off x="6644302" y="5940569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A4A82CA-8576-A206-4929-02B4978519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302" y="5940569"/>
                <a:ext cx="1031320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41798CD-B30B-0EF8-5FA2-DB5D2DEE8154}"/>
                  </a:ext>
                </a:extLst>
              </p:cNvPr>
              <p:cNvSpPr txBox="1"/>
              <p:nvPr/>
            </p:nvSpPr>
            <p:spPr>
              <a:xfrm>
                <a:off x="7520590" y="4689350"/>
                <a:ext cx="67260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41798CD-B30B-0EF8-5FA2-DB5D2DEE8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590" y="4689350"/>
                <a:ext cx="672606" cy="5847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A6F79AED-A5AC-0C47-619B-046AFCF83268}"/>
                  </a:ext>
                </a:extLst>
              </p:cNvPr>
              <p:cNvSpPr txBox="1"/>
              <p:nvPr/>
            </p:nvSpPr>
            <p:spPr>
              <a:xfrm>
                <a:off x="7485190" y="5924853"/>
                <a:ext cx="708006" cy="6705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140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149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A6F79AED-A5AC-0C47-619B-046AFCF832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5190" y="5924853"/>
                <a:ext cx="708006" cy="670568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2B123ED-E2DB-1FC8-C7A0-03C835DB65EB}"/>
                  </a:ext>
                </a:extLst>
              </p:cNvPr>
              <p:cNvSpPr txBox="1"/>
              <p:nvPr/>
            </p:nvSpPr>
            <p:spPr>
              <a:xfrm>
                <a:off x="7512952" y="4087741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0.8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2B123ED-E2DB-1FC8-C7A0-03C835DB6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952" y="4087741"/>
                <a:ext cx="1031320" cy="58477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C4D23C6-2535-71E7-4472-7CACCDFACEE5}"/>
                  </a:ext>
                </a:extLst>
              </p:cNvPr>
              <p:cNvSpPr txBox="1"/>
              <p:nvPr/>
            </p:nvSpPr>
            <p:spPr>
              <a:xfrm>
                <a:off x="2729250" y="1621841"/>
                <a:ext cx="1802821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C4D23C6-2535-71E7-4472-7CACCDFAC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9250" y="1621841"/>
                <a:ext cx="1802821" cy="102752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BFE12D-77AB-89C8-E137-34834E27634B}"/>
                  </a:ext>
                </a:extLst>
              </p:cNvPr>
              <p:cNvSpPr txBox="1"/>
              <p:nvPr/>
            </p:nvSpPr>
            <p:spPr>
              <a:xfrm>
                <a:off x="2627331" y="2954246"/>
                <a:ext cx="3231518" cy="10303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9.8=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20(1.4−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𝑙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BFE12D-77AB-89C8-E137-34834E276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331" y="2954246"/>
                <a:ext cx="3231518" cy="103034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279F50-E7A1-97AC-785A-4B2A66FC1FBB}"/>
                  </a:ext>
                </a:extLst>
              </p:cNvPr>
              <p:cNvSpPr txBox="1"/>
              <p:nvPr/>
            </p:nvSpPr>
            <p:spPr>
              <a:xfrm>
                <a:off x="2504780" y="4221088"/>
                <a:ext cx="308027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9.8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28 −20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279F50-E7A1-97AC-785A-4B2A66FC1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780" y="4221088"/>
                <a:ext cx="3080270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F5ACF96-F7B2-318F-358E-CD75BB5ABC94}"/>
              </a:ext>
            </a:extLst>
          </p:cNvPr>
          <p:cNvCxnSpPr>
            <a:cxnSpLocks/>
          </p:cNvCxnSpPr>
          <p:nvPr/>
        </p:nvCxnSpPr>
        <p:spPr>
          <a:xfrm>
            <a:off x="5976603" y="1567507"/>
            <a:ext cx="0" cy="49421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0957339-7761-886F-2B61-53C80765E271}"/>
                  </a:ext>
                </a:extLst>
              </p:cNvPr>
              <p:cNvSpPr txBox="1"/>
              <p:nvPr/>
            </p:nvSpPr>
            <p:spPr>
              <a:xfrm>
                <a:off x="3037889" y="5051670"/>
                <a:ext cx="1728192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140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149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0957339-7761-886F-2B61-53C80765E2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7889" y="5051670"/>
                <a:ext cx="1728192" cy="1017523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B80520-10F2-66D4-93AF-464D003D0A7B}"/>
                  </a:ext>
                </a:extLst>
              </p:cNvPr>
              <p:cNvSpPr txBox="1"/>
              <p:nvPr/>
            </p:nvSpPr>
            <p:spPr>
              <a:xfrm>
                <a:off x="9217475" y="1828500"/>
                <a:ext cx="1802821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B80520-10F2-66D4-93AF-464D003D0A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7475" y="1828500"/>
                <a:ext cx="1802821" cy="102752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5D5CD87-0509-9043-A05F-A062745FDE67}"/>
                  </a:ext>
                </a:extLst>
              </p:cNvPr>
              <p:cNvSpPr txBox="1"/>
              <p:nvPr/>
            </p:nvSpPr>
            <p:spPr>
              <a:xfrm>
                <a:off x="8785302" y="3159901"/>
                <a:ext cx="2885101" cy="14276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0.8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2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20(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32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140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149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5D5CD87-0509-9043-A05F-A062745FD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5302" y="3159901"/>
                <a:ext cx="2885101" cy="142769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FF2AF9-496F-4966-3A01-0A602C14AFBF}"/>
                  </a:ext>
                </a:extLst>
              </p:cNvPr>
              <p:cNvSpPr txBox="1"/>
              <p:nvPr/>
            </p:nvSpPr>
            <p:spPr>
              <a:xfrm>
                <a:off x="9353169" y="5023611"/>
                <a:ext cx="214343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.368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FF2AF9-496F-4966-3A01-0A602C14AF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169" y="5023611"/>
                <a:ext cx="2143430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317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4" grpId="0"/>
      <p:bldP spid="6" grpId="0"/>
      <p:bldP spid="7" grpId="0"/>
      <p:bldP spid="11" grpId="0"/>
      <p:bldP spid="15" grpId="0"/>
      <p:bldP spid="16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44A41-C568-B179-DCAE-941713F55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EC38D2AC-CD4A-FDFC-492D-71E35C32AA57}"/>
              </a:ext>
            </a:extLst>
          </p:cNvPr>
          <p:cNvSpPr txBox="1"/>
          <p:nvPr/>
        </p:nvSpPr>
        <p:spPr>
          <a:xfrm>
            <a:off x="407368" y="116632"/>
            <a:ext cx="11449267" cy="120032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An elastic spring of modulus of elasticity 20N has one end fixed. </a:t>
            </a:r>
          </a:p>
          <a:p>
            <a:r>
              <a:rPr lang="en-GB" dirty="0"/>
              <a:t>When a particle of mass 1kg is attached to the other end and hands at rest, the total length of the spring is 1.4m. </a:t>
            </a:r>
          </a:p>
          <a:p>
            <a:r>
              <a:rPr lang="en-GB" dirty="0"/>
              <a:t>The particle of mass 1kg is removed and replaced by a particle of mass 0.8kg Find the new length of the spring. </a:t>
            </a:r>
          </a:p>
          <a:p>
            <a:r>
              <a:rPr lang="en-GB" dirty="0"/>
              <a:t>The other end of the string is attached to a fixed-point A on a rough horizontal table. 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5CE96AA-2098-657C-9DDA-1DC26DFA9FBD}"/>
              </a:ext>
            </a:extLst>
          </p:cNvPr>
          <p:cNvSpPr/>
          <p:nvPr/>
        </p:nvSpPr>
        <p:spPr>
          <a:xfrm>
            <a:off x="1209545" y="3168477"/>
            <a:ext cx="183639" cy="1708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865DE3B-2184-9B91-57BF-DC9DC130A53D}"/>
              </a:ext>
            </a:extLst>
          </p:cNvPr>
          <p:cNvCxnSpPr>
            <a:cxnSpLocks/>
          </p:cNvCxnSpPr>
          <p:nvPr/>
        </p:nvCxnSpPr>
        <p:spPr>
          <a:xfrm>
            <a:off x="1301364" y="3331934"/>
            <a:ext cx="0" cy="461880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05D5101-93C1-7451-93C8-5A7876460C7D}"/>
              </a:ext>
            </a:extLst>
          </p:cNvPr>
          <p:cNvCxnSpPr>
            <a:cxnSpLocks/>
          </p:cNvCxnSpPr>
          <p:nvPr/>
        </p:nvCxnSpPr>
        <p:spPr>
          <a:xfrm>
            <a:off x="932204" y="1556792"/>
            <a:ext cx="738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ED2666C-52B0-7AFF-A9E9-FFBFD41C54B8}"/>
              </a:ext>
            </a:extLst>
          </p:cNvPr>
          <p:cNvCxnSpPr>
            <a:cxnSpLocks/>
          </p:cNvCxnSpPr>
          <p:nvPr/>
        </p:nvCxnSpPr>
        <p:spPr>
          <a:xfrm flipV="1">
            <a:off x="1301364" y="2715540"/>
            <a:ext cx="0" cy="461703"/>
          </a:xfrm>
          <a:prstGeom prst="straightConnector1">
            <a:avLst/>
          </a:prstGeom>
          <a:ln w="444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F5984AA-6FE0-2035-830A-20E267EC7C44}"/>
                  </a:ext>
                </a:extLst>
              </p:cNvPr>
              <p:cNvSpPr txBox="1"/>
              <p:nvPr/>
            </p:nvSpPr>
            <p:spPr>
              <a:xfrm>
                <a:off x="1407500" y="2593689"/>
                <a:ext cx="5271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F5984AA-6FE0-2035-830A-20E267EC7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500" y="2593689"/>
                <a:ext cx="527150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4B3ABCE-1ACE-7015-625C-733540C51197}"/>
                  </a:ext>
                </a:extLst>
              </p:cNvPr>
              <p:cNvSpPr txBox="1"/>
              <p:nvPr/>
            </p:nvSpPr>
            <p:spPr>
              <a:xfrm>
                <a:off x="1393184" y="3331934"/>
                <a:ext cx="12202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0.8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4B3ABCE-1ACE-7015-625C-733540C51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184" y="3331934"/>
                <a:ext cx="1220293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4F8E917-72A7-DDEF-DE6D-026C3C081AD0}"/>
              </a:ext>
            </a:extLst>
          </p:cNvPr>
          <p:cNvCxnSpPr>
            <a:cxnSpLocks/>
          </p:cNvCxnSpPr>
          <p:nvPr/>
        </p:nvCxnSpPr>
        <p:spPr>
          <a:xfrm flipH="1" flipV="1">
            <a:off x="1301364" y="1556792"/>
            <a:ext cx="1" cy="1620451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CD17422-7F68-252D-18EA-EB919EF679DA}"/>
                  </a:ext>
                </a:extLst>
              </p:cNvPr>
              <p:cNvSpPr txBox="1"/>
              <p:nvPr/>
            </p:nvSpPr>
            <p:spPr>
              <a:xfrm>
                <a:off x="397942" y="2130765"/>
                <a:ext cx="58172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CD17422-7F68-252D-18EA-EB919EF67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42" y="2130765"/>
                <a:ext cx="58172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CD864F2-1518-CCDF-EC54-E0C0C3918C83}"/>
              </a:ext>
            </a:extLst>
          </p:cNvPr>
          <p:cNvCxnSpPr>
            <a:cxnSpLocks/>
          </p:cNvCxnSpPr>
          <p:nvPr/>
        </p:nvCxnSpPr>
        <p:spPr>
          <a:xfrm>
            <a:off x="962560" y="1608934"/>
            <a:ext cx="0" cy="172300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F013E39-DC04-786B-04EB-1ACC4C3CEFF0}"/>
                  </a:ext>
                </a:extLst>
              </p:cNvPr>
              <p:cNvSpPr txBox="1"/>
              <p:nvPr/>
            </p:nvSpPr>
            <p:spPr>
              <a:xfrm>
                <a:off x="794119" y="4127100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F013E39-DC04-786B-04EB-1ACC4C3CE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119" y="4127100"/>
                <a:ext cx="103132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568832C-4728-738A-F1D3-8A31C627D5F3}"/>
                  </a:ext>
                </a:extLst>
              </p:cNvPr>
              <p:cNvSpPr txBox="1"/>
              <p:nvPr/>
            </p:nvSpPr>
            <p:spPr>
              <a:xfrm>
                <a:off x="773960" y="4718880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568832C-4728-738A-F1D3-8A31C627D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60" y="4718880"/>
                <a:ext cx="103132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002FFC7A-0CC3-A2AB-FE36-09611C9CA8F0}"/>
                  </a:ext>
                </a:extLst>
              </p:cNvPr>
              <p:cNvSpPr txBox="1"/>
              <p:nvPr/>
            </p:nvSpPr>
            <p:spPr>
              <a:xfrm>
                <a:off x="658861" y="5294165"/>
                <a:ext cx="105571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002FFC7A-0CC3-A2AB-FE36-09611C9CA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61" y="5294165"/>
                <a:ext cx="105571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AF276D2C-1099-54BB-A91F-5F92DC800C63}"/>
                  </a:ext>
                </a:extLst>
              </p:cNvPr>
              <p:cNvSpPr txBox="1"/>
              <p:nvPr/>
            </p:nvSpPr>
            <p:spPr>
              <a:xfrm>
                <a:off x="802228" y="5954383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AF276D2C-1099-54BB-A91F-5F92DC800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28" y="5954383"/>
                <a:ext cx="103132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8366938-B73F-4962-B83B-C18D7473E482}"/>
                  </a:ext>
                </a:extLst>
              </p:cNvPr>
              <p:cNvSpPr txBox="1"/>
              <p:nvPr/>
            </p:nvSpPr>
            <p:spPr>
              <a:xfrm>
                <a:off x="1678516" y="4703164"/>
                <a:ext cx="67260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8366938-B73F-4962-B83B-C18D7473E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516" y="4703164"/>
                <a:ext cx="67260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9188AFCF-6D58-33F4-1D50-67E80453A7FE}"/>
                  </a:ext>
                </a:extLst>
              </p:cNvPr>
              <p:cNvSpPr txBox="1"/>
              <p:nvPr/>
            </p:nvSpPr>
            <p:spPr>
              <a:xfrm>
                <a:off x="1643116" y="5938667"/>
                <a:ext cx="708006" cy="6705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140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149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9188AFCF-6D58-33F4-1D50-67E80453A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116" y="5938667"/>
                <a:ext cx="708006" cy="6705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66F591C-5005-A853-F9E4-064EB20EAECD}"/>
                  </a:ext>
                </a:extLst>
              </p:cNvPr>
              <p:cNvSpPr txBox="1"/>
              <p:nvPr/>
            </p:nvSpPr>
            <p:spPr>
              <a:xfrm>
                <a:off x="1670878" y="4101555"/>
                <a:ext cx="10313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0.8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66F591C-5005-A853-F9E4-064EB20EA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878" y="4101555"/>
                <a:ext cx="103132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914C4EC-C590-BE66-8940-0B5C87A80836}"/>
                  </a:ext>
                </a:extLst>
              </p:cNvPr>
              <p:cNvSpPr txBox="1"/>
              <p:nvPr/>
            </p:nvSpPr>
            <p:spPr>
              <a:xfrm>
                <a:off x="3431704" y="1832253"/>
                <a:ext cx="3449001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140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149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+0.368</m:t>
                      </m:r>
                    </m:oMath>
                  </m:oMathPara>
                </a14:m>
                <a:endParaRPr lang="en-GB" sz="3200" b="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914C4EC-C590-BE66-8940-0B5C87A80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1832253"/>
                <a:ext cx="3449001" cy="10175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A429D1A-CAAD-F6F2-1633-6752518611CC}"/>
                  </a:ext>
                </a:extLst>
              </p:cNvPr>
              <p:cNvSpPr txBox="1"/>
              <p:nvPr/>
            </p:nvSpPr>
            <p:spPr>
              <a:xfrm>
                <a:off x="3503712" y="3429000"/>
                <a:ext cx="18544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.31</m:t>
                      </m:r>
                    </m:oMath>
                  </m:oMathPara>
                </a14:m>
                <a:endParaRPr lang="en-GB" sz="32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A429D1A-CAAD-F6F2-1633-6752518611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429000"/>
                <a:ext cx="1854404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9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E9378204-38A2-4367-8EAF-8B919A48B9E4}"/>
              </a:ext>
            </a:extLst>
          </p:cNvPr>
          <p:cNvSpPr txBox="1"/>
          <p:nvPr/>
        </p:nvSpPr>
        <p:spPr>
          <a:xfrm>
            <a:off x="3647728" y="260648"/>
            <a:ext cx="5040560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Hooke’s Law</a:t>
            </a:r>
            <a:endParaRPr lang="en-GB" sz="6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1EE703-6797-D140-36C6-E646D6E0816B}"/>
                  </a:ext>
                </a:extLst>
              </p:cNvPr>
              <p:cNvSpPr txBox="1"/>
              <p:nvPr/>
            </p:nvSpPr>
            <p:spPr>
              <a:xfrm>
                <a:off x="335360" y="1700808"/>
                <a:ext cx="11485276" cy="4154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an elastic string or spring is stretched, </a:t>
                </a:r>
              </a:p>
              <a:p>
                <a:pPr algn="ctr"/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 Tension, </a:t>
                </a:r>
                <a14:m>
                  <m:oMath xmlns:m="http://schemas.openxmlformats.org/officeDocument/2006/math">
                    <m:r>
                      <a:rPr kumimoji="0" lang="en-US" sz="6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𝑻</m:t>
                    </m:r>
                  </m:oMath>
                </a14:m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produced is </a:t>
                </a:r>
              </a:p>
              <a:p>
                <a:pPr algn="ctr"/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proportional to the extension, </a:t>
                </a:r>
                <a14:m>
                  <m:oMath xmlns:m="http://schemas.openxmlformats.org/officeDocument/2006/math">
                    <m:r>
                      <a:rPr kumimoji="0" lang="en-US" sz="6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  <a:endParaRPr lang="en-GB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1EE703-6797-D140-36C6-E646D6E081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700808"/>
                <a:ext cx="11485276" cy="4154984"/>
              </a:xfrm>
              <a:prstGeom prst="rect">
                <a:avLst/>
              </a:prstGeom>
              <a:blipFill>
                <a:blip r:embed="rId3"/>
                <a:stretch>
                  <a:fillRect l="-2707" t="-4985" r="-2760" b="-102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981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YouTube logo changed colour, and ...">
            <a:hlinkClick r:id="rId2"/>
            <a:extLst>
              <a:ext uri="{FF2B5EF4-FFF2-40B4-BE49-F238E27FC236}">
                <a16:creationId xmlns:a16="http://schemas.microsoft.com/office/drawing/2014/main" id="{390DE835-AB67-AB20-55BF-B700597AC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807909"/>
            <a:ext cx="9361040" cy="524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353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6AF78-1475-F3F9-E56E-D753E9867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9C6768-3CCF-99B8-EE74-70B8613949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638" r="28571" b="29030"/>
          <a:stretch>
            <a:fillRect/>
          </a:stretch>
        </p:blipFill>
        <p:spPr>
          <a:xfrm>
            <a:off x="4261096" y="-27384"/>
            <a:ext cx="3995144" cy="59222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8EF862-5D89-9B38-659B-CCAC2239F4AF}"/>
              </a:ext>
            </a:extLst>
          </p:cNvPr>
          <p:cNvSpPr txBox="1"/>
          <p:nvPr/>
        </p:nvSpPr>
        <p:spPr>
          <a:xfrm>
            <a:off x="421456" y="1666255"/>
            <a:ext cx="28803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Unstretched</a:t>
            </a:r>
          </a:p>
          <a:p>
            <a:pPr algn="ctr"/>
            <a:r>
              <a:rPr lang="en-GB" sz="3200" dirty="0"/>
              <a:t>(natural length)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43FD95C-FD81-524D-467F-684D737A805C}"/>
              </a:ext>
            </a:extLst>
          </p:cNvPr>
          <p:cNvCxnSpPr>
            <a:cxnSpLocks/>
          </p:cNvCxnSpPr>
          <p:nvPr/>
        </p:nvCxnSpPr>
        <p:spPr>
          <a:xfrm flipH="1">
            <a:off x="4079777" y="692696"/>
            <a:ext cx="13067" cy="3240360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1542F3F-0E55-826B-260A-B185677C4D89}"/>
              </a:ext>
            </a:extLst>
          </p:cNvPr>
          <p:cNvSpPr txBox="1"/>
          <p:nvPr/>
        </p:nvSpPr>
        <p:spPr>
          <a:xfrm>
            <a:off x="3359612" y="3957979"/>
            <a:ext cx="576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i="1" dirty="0">
                <a:solidFill>
                  <a:srgbClr val="250EB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36FA02-1A85-AAE7-DEF0-C2C5C039C942}"/>
              </a:ext>
            </a:extLst>
          </p:cNvPr>
          <p:cNvSpPr txBox="1"/>
          <p:nvPr/>
        </p:nvSpPr>
        <p:spPr>
          <a:xfrm>
            <a:off x="3301776" y="1743199"/>
            <a:ext cx="455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FC6E83B-BA4A-F716-3CE7-F5986F5E5313}"/>
              </a:ext>
            </a:extLst>
          </p:cNvPr>
          <p:cNvCxnSpPr>
            <a:cxnSpLocks/>
          </p:cNvCxnSpPr>
          <p:nvPr/>
        </p:nvCxnSpPr>
        <p:spPr>
          <a:xfrm>
            <a:off x="4092844" y="3957979"/>
            <a:ext cx="0" cy="1127205"/>
          </a:xfrm>
          <a:prstGeom prst="straightConnector1">
            <a:avLst/>
          </a:prstGeom>
          <a:ln w="38100">
            <a:solidFill>
              <a:srgbClr val="250EB2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B86C940-8918-633B-9DDA-25F8476451C9}"/>
              </a:ext>
            </a:extLst>
          </p:cNvPr>
          <p:cNvSpPr txBox="1"/>
          <p:nvPr/>
        </p:nvSpPr>
        <p:spPr>
          <a:xfrm>
            <a:off x="551385" y="4260382"/>
            <a:ext cx="25444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latin typeface="Calibri"/>
              </a:rPr>
              <a:t>T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he extension</a:t>
            </a:r>
            <a:endParaRPr lang="en-GB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CAAE86-A241-0246-D6EA-D6B013D9197D}"/>
              </a:ext>
            </a:extLst>
          </p:cNvPr>
          <p:cNvSpPr txBox="1"/>
          <p:nvPr/>
        </p:nvSpPr>
        <p:spPr>
          <a:xfrm>
            <a:off x="7454553" y="4293096"/>
            <a:ext cx="455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B58F486-60B4-3079-B638-B87937015132}"/>
              </a:ext>
            </a:extLst>
          </p:cNvPr>
          <p:cNvCxnSpPr>
            <a:cxnSpLocks/>
          </p:cNvCxnSpPr>
          <p:nvPr/>
        </p:nvCxnSpPr>
        <p:spPr>
          <a:xfrm flipV="1">
            <a:off x="7176121" y="4005064"/>
            <a:ext cx="0" cy="1080120"/>
          </a:xfrm>
          <a:prstGeom prst="straightConnector1">
            <a:avLst/>
          </a:prstGeom>
          <a:ln w="76200">
            <a:solidFill>
              <a:srgbClr val="00B05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B09F3CA-9788-70D1-E87E-31A55FC3AA3C}"/>
              </a:ext>
            </a:extLst>
          </p:cNvPr>
          <p:cNvCxnSpPr>
            <a:cxnSpLocks/>
          </p:cNvCxnSpPr>
          <p:nvPr/>
        </p:nvCxnSpPr>
        <p:spPr>
          <a:xfrm>
            <a:off x="7176121" y="5733256"/>
            <a:ext cx="0" cy="855712"/>
          </a:xfrm>
          <a:prstGeom prst="straightConnector1">
            <a:avLst/>
          </a:prstGeom>
          <a:ln w="76200">
            <a:solidFill>
              <a:srgbClr val="00B05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4570368-1923-3AA8-B08D-1342B3BEF31D}"/>
              </a:ext>
            </a:extLst>
          </p:cNvPr>
          <p:cNvSpPr txBox="1"/>
          <p:nvPr/>
        </p:nvSpPr>
        <p:spPr>
          <a:xfrm>
            <a:off x="7285516" y="5813137"/>
            <a:ext cx="12961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</a:p>
        </p:txBody>
      </p:sp>
    </p:spTree>
    <p:extLst>
      <p:ext uri="{BB962C8B-B14F-4D97-AF65-F5344CB8AC3E}">
        <p14:creationId xmlns:p14="http://schemas.microsoft.com/office/powerpoint/2010/main" val="21259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961C1-5909-31DC-1EEF-C933E1C70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3ED9F9D1-8DCB-A33C-10EC-DEE298B3BB38}"/>
              </a:ext>
            </a:extLst>
          </p:cNvPr>
          <p:cNvSpPr txBox="1"/>
          <p:nvPr/>
        </p:nvSpPr>
        <p:spPr>
          <a:xfrm>
            <a:off x="3719736" y="310929"/>
            <a:ext cx="4536504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Hooke’s Law</a:t>
            </a:r>
            <a:endParaRPr lang="en-GB" sz="6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4D98438-99FD-C7A3-9DCE-6F3B902FD73E}"/>
                  </a:ext>
                </a:extLst>
              </p:cNvPr>
              <p:cNvSpPr txBox="1"/>
              <p:nvPr/>
            </p:nvSpPr>
            <p:spPr>
              <a:xfrm>
                <a:off x="3575720" y="1484784"/>
                <a:ext cx="4536504" cy="2902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r>
                            <a:rPr lang="en-GB" sz="9600" b="1" i="1" smtClean="0">
                              <a:solidFill>
                                <a:srgbClr val="250EB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GB" sz="9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4D98438-99FD-C7A3-9DCE-6F3B902FD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1484784"/>
                <a:ext cx="4536504" cy="29020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3D0C8F-C852-7C29-6817-DA45C0F9E3EA}"/>
                  </a:ext>
                </a:extLst>
              </p:cNvPr>
              <p:cNvSpPr txBox="1"/>
              <p:nvPr/>
            </p:nvSpPr>
            <p:spPr>
              <a:xfrm>
                <a:off x="983432" y="4725144"/>
                <a:ext cx="10441160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lang="en-GB" sz="4000" dirty="0">
                    <a:latin typeface="Calibri"/>
                  </a:rPr>
                  <a:t>The M</a:t>
                </a:r>
                <a:r>
                  <a:rPr kumimoji="0" lang="en-GB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odulus</a:t>
                </a: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 of </a:t>
                </a:r>
                <a:r>
                  <a:rPr lang="en-GB" sz="4000" dirty="0">
                    <a:latin typeface="Calibri"/>
                  </a:rPr>
                  <a:t>E</a:t>
                </a:r>
                <a:r>
                  <a:rPr kumimoji="0" lang="en-GB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lasticity</a:t>
                </a: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</a:p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natural length of the string/spring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lang="en-GB" sz="4000" dirty="0">
                    <a:latin typeface="Calibri"/>
                  </a:rPr>
                  <a:t>T</a:t>
                </a: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he extension</a:t>
                </a:r>
                <a:r>
                  <a:rPr lang="en-GB" sz="4000" dirty="0">
                    <a:latin typeface="Calibri"/>
                  </a:rPr>
                  <a:t>/reduction</a:t>
                </a: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 of the string/spring.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3D0C8F-C852-7C29-6817-DA45C0F9E3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725144"/>
                <a:ext cx="10441160" cy="1938992"/>
              </a:xfrm>
              <a:prstGeom prst="rect">
                <a:avLst/>
              </a:prstGeom>
              <a:blipFill>
                <a:blip r:embed="rId4"/>
                <a:stretch>
                  <a:fillRect t="-5660" r="-1459" b="-12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4825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1DE57-A68D-A2B9-4DCE-8BB49D3E0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E03E744-D73B-CEB3-B001-BB0691B85E3A}"/>
                  </a:ext>
                </a:extLst>
              </p:cNvPr>
              <p:cNvSpPr txBox="1"/>
              <p:nvPr/>
            </p:nvSpPr>
            <p:spPr>
              <a:xfrm>
                <a:off x="479376" y="390897"/>
                <a:ext cx="432048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b="1" dirty="0"/>
                  <a:t>Notes about </a:t>
                </a:r>
                <a14:m>
                  <m:oMath xmlns:m="http://schemas.openxmlformats.org/officeDocument/2006/math">
                    <m:r>
                      <a:rPr lang="en-GB" sz="5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𝝀</m:t>
                    </m:r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E03E744-D73B-CEB3-B001-BB0691B85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90897"/>
                <a:ext cx="4320480" cy="923330"/>
              </a:xfrm>
              <a:prstGeom prst="rect">
                <a:avLst/>
              </a:prstGeom>
              <a:blipFill>
                <a:blip r:embed="rId3"/>
                <a:stretch>
                  <a:fillRect l="-7627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C00F44-1EEC-4107-47B9-3E46AF7A46FD}"/>
                  </a:ext>
                </a:extLst>
              </p:cNvPr>
              <p:cNvSpPr txBox="1"/>
              <p:nvPr/>
            </p:nvSpPr>
            <p:spPr>
              <a:xfrm>
                <a:off x="381030" y="1484784"/>
                <a:ext cx="1008112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 the modulus of elasticity’ refers to the constant </a:t>
                </a:r>
                <a14:m>
                  <m:oMath xmlns:m="http://schemas.openxmlformats.org/officeDocument/2006/math"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𝜆</m:t>
                    </m:r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C00F44-1EEC-4107-47B9-3E46AF7A4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30" y="1484784"/>
                <a:ext cx="10081120" cy="1569660"/>
              </a:xfrm>
              <a:prstGeom prst="rect">
                <a:avLst/>
              </a:prstGeom>
              <a:blipFill>
                <a:blip r:embed="rId4"/>
                <a:stretch>
                  <a:fillRect l="-2541" t="-8560" r="-3811" b="-202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4AB61F3-1022-19C9-7762-87BE34568780}"/>
                  </a:ext>
                </a:extLst>
              </p:cNvPr>
              <p:cNvSpPr txBox="1"/>
              <p:nvPr/>
            </p:nvSpPr>
            <p:spPr>
              <a:xfrm>
                <a:off x="364144" y="3395559"/>
                <a:ext cx="109452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48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𝜆</m:t>
                    </m:r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can be understood as </a:t>
                </a: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 force needed to double the length</a:t>
                </a:r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of a string/spring.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4AB61F3-1022-19C9-7762-87BE345687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44" y="3395559"/>
                <a:ext cx="10945216" cy="1569660"/>
              </a:xfrm>
              <a:prstGeom prst="rect">
                <a:avLst/>
              </a:prstGeom>
              <a:blipFill>
                <a:blip r:embed="rId5"/>
                <a:stretch>
                  <a:fillRect l="-2340" t="-8527" r="-2563" b="-19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4C7C2C2-57BB-E7F3-5493-BC11FC1A4978}"/>
                  </a:ext>
                </a:extLst>
              </p:cNvPr>
              <p:cNvSpPr txBox="1"/>
              <p:nvPr/>
            </p:nvSpPr>
            <p:spPr>
              <a:xfrm>
                <a:off x="407368" y="5445224"/>
                <a:ext cx="1019238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Hence, the units of </a:t>
                </a:r>
                <a14:m>
                  <m:oMath xmlns:m="http://schemas.openxmlformats.org/officeDocument/2006/math"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𝜆</m:t>
                    </m:r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are Newtons (N).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4C7C2C2-57BB-E7F3-5493-BC11FC1A4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5445224"/>
                <a:ext cx="10192388" cy="830997"/>
              </a:xfrm>
              <a:prstGeom prst="rect">
                <a:avLst/>
              </a:prstGeom>
              <a:blipFill>
                <a:blip r:embed="rId6"/>
                <a:stretch>
                  <a:fillRect l="-2512" t="-16058" r="-1854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026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127448" y="260648"/>
            <a:ext cx="9937104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Hooke’s Law: When it Applies</a:t>
            </a:r>
            <a:endParaRPr lang="en-GB" sz="60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378204-38A2-4367-8EAF-8B919A48B9E4}"/>
              </a:ext>
            </a:extLst>
          </p:cNvPr>
          <p:cNvSpPr txBox="1"/>
          <p:nvPr/>
        </p:nvSpPr>
        <p:spPr>
          <a:xfrm>
            <a:off x="587388" y="1484784"/>
            <a:ext cx="108372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Many springs, strings, wires and solids obey Hooke’s Law in a limited range.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93A18E-1076-656A-1E28-C335AACE460E}"/>
              </a:ext>
            </a:extLst>
          </p:cNvPr>
          <p:cNvSpPr txBox="1"/>
          <p:nvPr/>
        </p:nvSpPr>
        <p:spPr>
          <a:xfrm>
            <a:off x="583885" y="3006839"/>
            <a:ext cx="110567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Hooke’s law only ever applies up to a maximum force known as the </a:t>
            </a:r>
            <a:r>
              <a:rPr kumimoji="0" lang="en-GB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elastic limit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which varies for each spring etc.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DBBC11-987D-7127-73FA-0E20C78F11FB}"/>
              </a:ext>
            </a:extLst>
          </p:cNvPr>
          <p:cNvSpPr txBox="1"/>
          <p:nvPr/>
        </p:nvSpPr>
        <p:spPr>
          <a:xfrm>
            <a:off x="571852" y="4653136"/>
            <a:ext cx="99601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Under very large forces springs deform and break.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52C989-52FC-9AF1-5960-70D2CFE6513F}"/>
              </a:ext>
            </a:extLst>
          </p:cNvPr>
          <p:cNvSpPr txBox="1"/>
          <p:nvPr/>
        </p:nvSpPr>
        <p:spPr>
          <a:xfrm>
            <a:off x="605585" y="5661248"/>
            <a:ext cx="106599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 a string or spring obeys Hooke’s Law it is called</a:t>
            </a:r>
            <a:r>
              <a:rPr kumimoji="0" lang="en-GB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elastic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5608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ECF8E-6513-D1D2-01B4-A5ED9825C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 result for elastic limit">
            <a:extLst>
              <a:ext uri="{FF2B5EF4-FFF2-40B4-BE49-F238E27FC236}">
                <a16:creationId xmlns:a16="http://schemas.microsoft.com/office/drawing/2014/main" id="{02E00788-15C6-FE85-5C02-A634CFDDD5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" t="2716" r="2943" b="1391"/>
          <a:stretch/>
        </p:blipFill>
        <p:spPr bwMode="auto">
          <a:xfrm>
            <a:off x="3071664" y="343470"/>
            <a:ext cx="5328592" cy="491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58C229-77F2-038F-FB3A-F72516FAC40E}"/>
              </a:ext>
            </a:extLst>
          </p:cNvPr>
          <p:cNvSpPr txBox="1"/>
          <p:nvPr/>
        </p:nvSpPr>
        <p:spPr>
          <a:xfrm>
            <a:off x="354106" y="5301208"/>
            <a:ext cx="114837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250EB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variables are in direct proportion (obeying Hooke’s Law) up to the ‘elastic limit’ beyond which the law doesn’t hold.</a:t>
            </a:r>
          </a:p>
        </p:txBody>
      </p:sp>
    </p:spTree>
    <p:extLst>
      <p:ext uri="{BB962C8B-B14F-4D97-AF65-F5344CB8AC3E}">
        <p14:creationId xmlns:p14="http://schemas.microsoft.com/office/powerpoint/2010/main" val="4107364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40214</TotalTime>
  <Words>1191</Words>
  <Application>Microsoft Office PowerPoint</Application>
  <PresentationFormat>Widescreen</PresentationFormat>
  <Paragraphs>233</Paragraphs>
  <Slides>21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1539</cp:revision>
  <dcterms:created xsi:type="dcterms:W3CDTF">2013-02-28T07:36:55Z</dcterms:created>
  <dcterms:modified xsi:type="dcterms:W3CDTF">2026-02-23T04:24:55Z</dcterms:modified>
</cp:coreProperties>
</file>