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39" r:id="rId2"/>
    <p:sldId id="640" r:id="rId3"/>
    <p:sldId id="641" r:id="rId4"/>
    <p:sldId id="648" r:id="rId5"/>
    <p:sldId id="647" r:id="rId6"/>
    <p:sldId id="637" r:id="rId7"/>
    <p:sldId id="645" r:id="rId8"/>
    <p:sldId id="643" r:id="rId9"/>
    <p:sldId id="638" r:id="rId10"/>
    <p:sldId id="649" r:id="rId11"/>
    <p:sldId id="636" r:id="rId12"/>
    <p:sldId id="651" r:id="rId13"/>
    <p:sldId id="65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C605F-C94D-406A-B4C0-067A6A782904}" v="59" dt="2023-11-13T05:32:36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02" autoAdjust="0"/>
    <p:restoredTop sz="94315" autoAdjust="0"/>
  </p:normalViewPr>
  <p:slideViewPr>
    <p:cSldViewPr>
      <p:cViewPr varScale="1">
        <p:scale>
          <a:sx n="75" d="100"/>
          <a:sy n="75" d="100"/>
        </p:scale>
        <p:origin x="30" y="32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11C605F-C94D-406A-B4C0-067A6A782904}"/>
    <pc:docChg chg="custSel addSld delSld modSld">
      <pc:chgData name="Stewart Gale" userId="3647ddd2-6040-41ae-a96d-232c23482af8" providerId="ADAL" clId="{111C605F-C94D-406A-B4C0-067A6A782904}" dt="2023-11-13T05:32:36.376" v="111"/>
      <pc:docMkLst>
        <pc:docMk/>
      </pc:docMkLst>
      <pc:sldChg chg="modSp mod">
        <pc:chgData name="Stewart Gale" userId="3647ddd2-6040-41ae-a96d-232c23482af8" providerId="ADAL" clId="{111C605F-C94D-406A-B4C0-067A6A782904}" dt="2023-11-13T05:18:29.900" v="15" actId="20577"/>
        <pc:sldMkLst>
          <pc:docMk/>
          <pc:sldMk cId="2537761237" sldId="636"/>
        </pc:sldMkLst>
        <pc:spChg chg="mod">
          <ac:chgData name="Stewart Gale" userId="3647ddd2-6040-41ae-a96d-232c23482af8" providerId="ADAL" clId="{111C605F-C94D-406A-B4C0-067A6A782904}" dt="2023-11-13T05:18:29.900" v="15" actId="20577"/>
          <ac:spMkLst>
            <pc:docMk/>
            <pc:sldMk cId="2537761237" sldId="636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111C605F-C94D-406A-B4C0-067A6A782904}" dt="2023-11-13T05:10:20.463" v="14" actId="20577"/>
        <pc:sldMkLst>
          <pc:docMk/>
          <pc:sldMk cId="2169115440" sldId="638"/>
        </pc:sldMkLst>
        <pc:spChg chg="mod">
          <ac:chgData name="Stewart Gale" userId="3647ddd2-6040-41ae-a96d-232c23482af8" providerId="ADAL" clId="{111C605F-C94D-406A-B4C0-067A6A782904}" dt="2023-11-13T05:10:07.685" v="9" actId="20577"/>
          <ac:spMkLst>
            <pc:docMk/>
            <pc:sldMk cId="2169115440" sldId="638"/>
            <ac:spMk id="12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10:20.463" v="14" actId="20577"/>
          <ac:spMkLst>
            <pc:docMk/>
            <pc:sldMk cId="2169115440" sldId="638"/>
            <ac:spMk id="20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09:51.641" v="6" actId="1076"/>
          <ac:spMkLst>
            <pc:docMk/>
            <pc:sldMk cId="2169115440" sldId="638"/>
            <ac:spMk id="21" creationId="{00000000-0000-0000-0000-000000000000}"/>
          </ac:spMkLst>
        </pc:spChg>
      </pc:sldChg>
      <pc:sldChg chg="del">
        <pc:chgData name="Stewart Gale" userId="3647ddd2-6040-41ae-a96d-232c23482af8" providerId="ADAL" clId="{111C605F-C94D-406A-B4C0-067A6A782904}" dt="2023-11-13T05:04:12.903" v="2" actId="47"/>
        <pc:sldMkLst>
          <pc:docMk/>
          <pc:sldMk cId="521591815" sldId="646"/>
        </pc:sldMkLst>
      </pc:sldChg>
      <pc:sldChg chg="modSp mod">
        <pc:chgData name="Stewart Gale" userId="3647ddd2-6040-41ae-a96d-232c23482af8" providerId="ADAL" clId="{111C605F-C94D-406A-B4C0-067A6A782904}" dt="2023-11-13T05:00:28.403" v="1" actId="1076"/>
        <pc:sldMkLst>
          <pc:docMk/>
          <pc:sldMk cId="493248938" sldId="647"/>
        </pc:sldMkLst>
        <pc:spChg chg="mod">
          <ac:chgData name="Stewart Gale" userId="3647ddd2-6040-41ae-a96d-232c23482af8" providerId="ADAL" clId="{111C605F-C94D-406A-B4C0-067A6A782904}" dt="2023-11-13T05:00:28.403" v="1" actId="1076"/>
          <ac:spMkLst>
            <pc:docMk/>
            <pc:sldMk cId="493248938" sldId="647"/>
            <ac:spMk id="6" creationId="{00000000-0000-0000-0000-000000000000}"/>
          </ac:spMkLst>
        </pc:spChg>
      </pc:sldChg>
      <pc:sldChg chg="addSp modSp mod modAnim">
        <pc:chgData name="Stewart Gale" userId="3647ddd2-6040-41ae-a96d-232c23482af8" providerId="ADAL" clId="{111C605F-C94D-406A-B4C0-067A6A782904}" dt="2023-11-13T05:20:06.074" v="41" actId="1076"/>
        <pc:sldMkLst>
          <pc:docMk/>
          <pc:sldMk cId="2632747379" sldId="649"/>
        </pc:sldMkLst>
        <pc:spChg chg="add mod">
          <ac:chgData name="Stewart Gale" userId="3647ddd2-6040-41ae-a96d-232c23482af8" providerId="ADAL" clId="{111C605F-C94D-406A-B4C0-067A6A782904}" dt="2023-11-13T05:20:06.074" v="41" actId="1076"/>
          <ac:spMkLst>
            <pc:docMk/>
            <pc:sldMk cId="2632747379" sldId="649"/>
            <ac:spMk id="2" creationId="{E21B3015-5A70-3CBB-C698-7C61A27FD85F}"/>
          </ac:spMkLst>
        </pc:spChg>
        <pc:spChg chg="mod">
          <ac:chgData name="Stewart Gale" userId="3647ddd2-6040-41ae-a96d-232c23482af8" providerId="ADAL" clId="{111C605F-C94D-406A-B4C0-067A6A782904}" dt="2023-11-13T05:18:41.513" v="16" actId="1076"/>
          <ac:spMkLst>
            <pc:docMk/>
            <pc:sldMk cId="2632747379" sldId="649"/>
            <ac:spMk id="6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19:57.677" v="40" actId="1076"/>
          <ac:spMkLst>
            <pc:docMk/>
            <pc:sldMk cId="2632747379" sldId="649"/>
            <ac:spMk id="7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19:57.677" v="40" actId="1076"/>
          <ac:spMkLst>
            <pc:docMk/>
            <pc:sldMk cId="2632747379" sldId="649"/>
            <ac:spMk id="8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20:06.074" v="41" actId="1076"/>
          <ac:spMkLst>
            <pc:docMk/>
            <pc:sldMk cId="2632747379" sldId="649"/>
            <ac:spMk id="9" creationId="{00000000-0000-0000-0000-000000000000}"/>
          </ac:spMkLst>
        </pc:spChg>
        <pc:spChg chg="mod">
          <ac:chgData name="Stewart Gale" userId="3647ddd2-6040-41ae-a96d-232c23482af8" providerId="ADAL" clId="{111C605F-C94D-406A-B4C0-067A6A782904}" dt="2023-11-13T05:19:57.677" v="40" actId="1076"/>
          <ac:spMkLst>
            <pc:docMk/>
            <pc:sldMk cId="2632747379" sldId="649"/>
            <ac:spMk id="10" creationId="{40345245-2D75-28BE-E9CB-1EB19DE063B9}"/>
          </ac:spMkLst>
        </pc:spChg>
        <pc:spChg chg="mod">
          <ac:chgData name="Stewart Gale" userId="3647ddd2-6040-41ae-a96d-232c23482af8" providerId="ADAL" clId="{111C605F-C94D-406A-B4C0-067A6A782904}" dt="2023-11-13T05:19:57.677" v="40" actId="1076"/>
          <ac:spMkLst>
            <pc:docMk/>
            <pc:sldMk cId="2632747379" sldId="649"/>
            <ac:spMk id="12" creationId="{9ADC472C-BF4E-BBF6-391C-16D03F9C1787}"/>
          </ac:spMkLst>
        </pc:spChg>
        <pc:spChg chg="mod">
          <ac:chgData name="Stewart Gale" userId="3647ddd2-6040-41ae-a96d-232c23482af8" providerId="ADAL" clId="{111C605F-C94D-406A-B4C0-067A6A782904}" dt="2023-11-13T05:19:57.677" v="40" actId="1076"/>
          <ac:spMkLst>
            <pc:docMk/>
            <pc:sldMk cId="2632747379" sldId="649"/>
            <ac:spMk id="13" creationId="{6BA12E48-4379-D8B4-D6BF-52A4321E8250}"/>
          </ac:spMkLst>
        </pc:spChg>
        <pc:cxnChg chg="mod">
          <ac:chgData name="Stewart Gale" userId="3647ddd2-6040-41ae-a96d-232c23482af8" providerId="ADAL" clId="{111C605F-C94D-406A-B4C0-067A6A782904}" dt="2023-11-13T05:18:41.513" v="16" actId="1076"/>
          <ac:cxnSpMkLst>
            <pc:docMk/>
            <pc:sldMk cId="2632747379" sldId="649"/>
            <ac:cxnSpMk id="11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1C605F-C94D-406A-B4C0-067A6A782904}" dt="2023-11-13T05:32:36.376" v="111"/>
        <pc:sldMkLst>
          <pc:docMk/>
          <pc:sldMk cId="50096298" sldId="651"/>
        </pc:sldMkLst>
        <pc:spChg chg="add mod">
          <ac:chgData name="Stewart Gale" userId="3647ddd2-6040-41ae-a96d-232c23482af8" providerId="ADAL" clId="{111C605F-C94D-406A-B4C0-067A6A782904}" dt="2023-11-13T05:30:26.490" v="74" actId="14100"/>
          <ac:spMkLst>
            <pc:docMk/>
            <pc:sldMk cId="50096298" sldId="651"/>
            <ac:spMk id="2" creationId="{99A99ECC-1A9A-1F03-A5B4-4A3C01A71B7B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3" creationId="{C22D17D4-75E5-C7C5-729C-2E0EF19EC248}"/>
          </ac:spMkLst>
        </pc:spChg>
        <pc:spChg chg="add mod">
          <ac:chgData name="Stewart Gale" userId="3647ddd2-6040-41ae-a96d-232c23482af8" providerId="ADAL" clId="{111C605F-C94D-406A-B4C0-067A6A782904}" dt="2023-11-13T05:31:23.095" v="95" actId="1076"/>
          <ac:spMkLst>
            <pc:docMk/>
            <pc:sldMk cId="50096298" sldId="651"/>
            <ac:spMk id="4" creationId="{F6C824F8-9CA3-BA22-699C-9CD0AB7BE0BB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6" creationId="{00000000-0000-0000-0000-000000000000}"/>
          </ac:spMkLst>
        </pc:spChg>
        <pc:spChg chg="add mod">
          <ac:chgData name="Stewart Gale" userId="3647ddd2-6040-41ae-a96d-232c23482af8" providerId="ADAL" clId="{111C605F-C94D-406A-B4C0-067A6A782904}" dt="2023-11-13T05:31:53.866" v="99" actId="14100"/>
          <ac:spMkLst>
            <pc:docMk/>
            <pc:sldMk cId="50096298" sldId="651"/>
            <ac:spMk id="7" creationId="{DBB3B68C-CC48-DE07-50D6-9646731D6F99}"/>
          </ac:spMkLst>
        </pc:spChg>
        <pc:spChg chg="add mod">
          <ac:chgData name="Stewart Gale" userId="3647ddd2-6040-41ae-a96d-232c23482af8" providerId="ADAL" clId="{111C605F-C94D-406A-B4C0-067A6A782904}" dt="2023-11-13T05:32:04.307" v="104" actId="113"/>
          <ac:spMkLst>
            <pc:docMk/>
            <pc:sldMk cId="50096298" sldId="651"/>
            <ac:spMk id="8" creationId="{2A44EB80-5354-109A-8020-37B0CABC1FEB}"/>
          </ac:spMkLst>
        </pc:spChg>
        <pc:spChg chg="del">
          <ac:chgData name="Stewart Gale" userId="3647ddd2-6040-41ae-a96d-232c23482af8" providerId="ADAL" clId="{111C605F-C94D-406A-B4C0-067A6A782904}" dt="2023-11-13T05:27:05.780" v="48" actId="478"/>
          <ac:spMkLst>
            <pc:docMk/>
            <pc:sldMk cId="50096298" sldId="651"/>
            <ac:spMk id="9" creationId="{00000000-0000-0000-0000-000000000000}"/>
          </ac:spMkLst>
        </pc:spChg>
        <pc:spChg chg="add mod">
          <ac:chgData name="Stewart Gale" userId="3647ddd2-6040-41ae-a96d-232c23482af8" providerId="ADAL" clId="{111C605F-C94D-406A-B4C0-067A6A782904}" dt="2023-11-13T05:32:04.307" v="104" actId="113"/>
          <ac:spMkLst>
            <pc:docMk/>
            <pc:sldMk cId="50096298" sldId="651"/>
            <ac:spMk id="10" creationId="{0B0EDDE4-0570-A860-197A-9CE9841A2D1C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12" creationId="{9ADC472C-BF4E-BBF6-391C-16D03F9C1787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15" creationId="{D3E6857D-467B-08D9-F7B3-34A516CE23E0}"/>
          </ac:spMkLst>
        </pc:spChg>
        <pc:spChg chg="mod">
          <ac:chgData name="Stewart Gale" userId="3647ddd2-6040-41ae-a96d-232c23482af8" providerId="ADAL" clId="{111C605F-C94D-406A-B4C0-067A6A782904}" dt="2023-11-13T05:32:19.153" v="108" actId="14100"/>
          <ac:spMkLst>
            <pc:docMk/>
            <pc:sldMk cId="50096298" sldId="651"/>
            <ac:spMk id="16" creationId="{D311E668-117B-E5FD-5B97-329B086CA979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27" creationId="{CF59BE1E-270A-4B6E-695F-6BF9853E8417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28" creationId="{A27C6B71-AD61-143D-FAE1-16C521C0A7B6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29" creationId="{6FB49446-A9A3-3C30-9515-8283DC489D97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30" creationId="{D22CAE3C-A9A0-D251-CE38-6D81244897D0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31" creationId="{F06B35D6-43D2-6EDF-B9F7-5A117E6F1072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32" creationId="{EB17F5E4-811B-EBEE-A7D3-1DB7FF162BED}"/>
          </ac:spMkLst>
        </pc:spChg>
        <pc:spChg chg="del">
          <ac:chgData name="Stewart Gale" userId="3647ddd2-6040-41ae-a96d-232c23482af8" providerId="ADAL" clId="{111C605F-C94D-406A-B4C0-067A6A782904}" dt="2023-11-13T05:26:59.486" v="43" actId="478"/>
          <ac:spMkLst>
            <pc:docMk/>
            <pc:sldMk cId="50096298" sldId="651"/>
            <ac:spMk id="33" creationId="{494D8678-094B-9C59-5742-E398AD7534D2}"/>
          </ac:spMkLst>
        </pc:spChg>
        <pc:spChg chg="mod">
          <ac:chgData name="Stewart Gale" userId="3647ddd2-6040-41ae-a96d-232c23482af8" providerId="ADAL" clId="{111C605F-C94D-406A-B4C0-067A6A782904}" dt="2023-11-13T05:32:23.941" v="110" actId="1076"/>
          <ac:spMkLst>
            <pc:docMk/>
            <pc:sldMk cId="50096298" sldId="651"/>
            <ac:spMk id="34" creationId="{BDC42BD1-9C6F-AF17-8980-93A60828A846}"/>
          </ac:spMkLst>
        </pc:spChg>
        <pc:cxnChg chg="del mod">
          <ac:chgData name="Stewart Gale" userId="3647ddd2-6040-41ae-a96d-232c23482af8" providerId="ADAL" clId="{111C605F-C94D-406A-B4C0-067A6A782904}" dt="2023-11-13T05:27:01.452" v="45" actId="478"/>
          <ac:cxnSpMkLst>
            <pc:docMk/>
            <pc:sldMk cId="50096298" sldId="651"/>
            <ac:cxnSpMk id="11" creationId="{00000000-0000-0000-0000-000000000000}"/>
          </ac:cxnSpMkLst>
        </pc:cxnChg>
        <pc:cxnChg chg="del mod">
          <ac:chgData name="Stewart Gale" userId="3647ddd2-6040-41ae-a96d-232c23482af8" providerId="ADAL" clId="{111C605F-C94D-406A-B4C0-067A6A782904}" dt="2023-11-13T05:27:03.275" v="47" actId="478"/>
          <ac:cxnSpMkLst>
            <pc:docMk/>
            <pc:sldMk cId="50096298" sldId="651"/>
            <ac:cxnSpMk id="17" creationId="{4CB9148F-66B7-F35C-CD02-2C1558B4668A}"/>
          </ac:cxnSpMkLst>
        </pc:cxnChg>
      </pc:sldChg>
    </pc:docChg>
  </pc:docChgLst>
  <pc:docChgLst>
    <pc:chgData name="Stewart Gale" userId="3647ddd2-6040-41ae-a96d-232c23482af8" providerId="ADAL" clId="{65C8A91E-F3CA-4658-9928-EA87BD1193EB}"/>
    <pc:docChg chg="undo custSel addSld delSld modSld modMainMaster modNotesMaster">
      <pc:chgData name="Stewart Gale" userId="3647ddd2-6040-41ae-a96d-232c23482af8" providerId="ADAL" clId="{65C8A91E-F3CA-4658-9928-EA87BD1193EB}" dt="2023-08-24T03:50:56.517" v="665"/>
      <pc:docMkLst>
        <pc:docMk/>
      </pc:docMkLst>
      <pc:sldChg chg="addSp delSp modSp mod modAnim">
        <pc:chgData name="Stewart Gale" userId="3647ddd2-6040-41ae-a96d-232c23482af8" providerId="ADAL" clId="{65C8A91E-F3CA-4658-9928-EA87BD1193EB}" dt="2023-08-24T03:50:56.517" v="665"/>
        <pc:sldMkLst>
          <pc:docMk/>
          <pc:sldMk cId="2537761237" sldId="636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2537761237" sldId="636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6:00.631" v="555" actId="403"/>
          <ac:spMkLst>
            <pc:docMk/>
            <pc:sldMk cId="2537761237" sldId="636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50:34.564" v="662" actId="1076"/>
          <ac:spMkLst>
            <pc:docMk/>
            <pc:sldMk cId="2537761237" sldId="636"/>
            <ac:spMk id="6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9:58.291" v="649" actId="14100"/>
          <ac:spMkLst>
            <pc:docMk/>
            <pc:sldMk cId="2537761237" sldId="636"/>
            <ac:spMk id="7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50:05.643" v="652" actId="14100"/>
          <ac:spMkLst>
            <pc:docMk/>
            <pc:sldMk cId="2537761237" sldId="636"/>
            <ac:spMk id="8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50:18.415" v="657" actId="1076"/>
          <ac:spMkLst>
            <pc:docMk/>
            <pc:sldMk cId="2537761237" sldId="636"/>
            <ac:spMk id="9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49:52.412" v="646" actId="14100"/>
          <ac:spMkLst>
            <pc:docMk/>
            <pc:sldMk cId="2537761237" sldId="636"/>
            <ac:spMk id="10" creationId="{40345245-2D75-28BE-E9CB-1EB19DE063B9}"/>
          </ac:spMkLst>
        </pc:spChg>
        <pc:spChg chg="add mod">
          <ac:chgData name="Stewart Gale" userId="3647ddd2-6040-41ae-a96d-232c23482af8" providerId="ADAL" clId="{65C8A91E-F3CA-4658-9928-EA87BD1193EB}" dt="2023-08-24T03:50:01.389" v="650" actId="1076"/>
          <ac:spMkLst>
            <pc:docMk/>
            <pc:sldMk cId="2537761237" sldId="636"/>
            <ac:spMk id="12" creationId="{9ADC472C-BF4E-BBF6-391C-16D03F9C1787}"/>
          </ac:spMkLst>
        </pc:spChg>
        <pc:spChg chg="add mod">
          <ac:chgData name="Stewart Gale" userId="3647ddd2-6040-41ae-a96d-232c23482af8" providerId="ADAL" clId="{65C8A91E-F3CA-4658-9928-EA87BD1193EB}" dt="2023-08-24T03:50:11.658" v="654" actId="14100"/>
          <ac:spMkLst>
            <pc:docMk/>
            <pc:sldMk cId="2537761237" sldId="636"/>
            <ac:spMk id="13" creationId="{6BA12E48-4379-D8B4-D6BF-52A4321E8250}"/>
          </ac:spMkLst>
        </pc:spChg>
        <pc:grpChg chg="del mod">
          <ac:chgData name="Stewart Gale" userId="3647ddd2-6040-41ae-a96d-232c23482af8" providerId="ADAL" clId="{65C8A91E-F3CA-4658-9928-EA87BD1193EB}" dt="2023-08-24T03:45:51.100" v="550" actId="478"/>
          <ac:grpSpMkLst>
            <pc:docMk/>
            <pc:sldMk cId="2537761237" sldId="63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2537761237" sldId="63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5C8A91E-F3CA-4658-9928-EA87BD1193EB}" dt="2023-08-24T03:50:22.479" v="658" actId="1076"/>
          <ac:cxnSpMkLst>
            <pc:docMk/>
            <pc:sldMk cId="2537761237" sldId="636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65C8A91E-F3CA-4658-9928-EA87BD1193EB}" dt="2023-08-23T18:20:11.860" v="165" actId="1076"/>
        <pc:sldMkLst>
          <pc:docMk/>
          <pc:sldMk cId="493787261" sldId="637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493787261" sldId="637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9:54.793" v="155" actId="14100"/>
          <ac:spMkLst>
            <pc:docMk/>
            <pc:sldMk cId="493787261" sldId="637"/>
            <ac:spMk id="9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20:11.860" v="165" actId="1076"/>
          <ac:spMkLst>
            <pc:docMk/>
            <pc:sldMk cId="493787261" sldId="637"/>
            <ac:spMk id="11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3T18:19:39.451" v="149" actId="478"/>
          <ac:grpSpMkLst>
            <pc:docMk/>
            <pc:sldMk cId="493787261" sldId="63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493787261" sldId="63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5C8A91E-F3CA-4658-9928-EA87BD1193EB}" dt="2023-08-24T03:49:41.906" v="644" actId="14100"/>
        <pc:sldMkLst>
          <pc:docMk/>
          <pc:sldMk cId="2169115440" sldId="638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2169115440" sldId="638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9:40.165" v="428" actId="403"/>
          <ac:spMkLst>
            <pc:docMk/>
            <pc:sldMk cId="2169115440" sldId="638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9:40.165" v="428" actId="403"/>
          <ac:spMkLst>
            <pc:docMk/>
            <pc:sldMk cId="2169115440" sldId="638"/>
            <ac:spMk id="6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4T03:45:13.320" v="540" actId="478"/>
          <ac:spMkLst>
            <pc:docMk/>
            <pc:sldMk cId="2169115440" sldId="638"/>
            <ac:spMk id="7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3:30.824" v="518" actId="1076"/>
          <ac:spMkLst>
            <pc:docMk/>
            <pc:sldMk cId="2169115440" sldId="638"/>
            <ac:spMk id="8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4T03:40:50.174" v="441" actId="478"/>
          <ac:spMkLst>
            <pc:docMk/>
            <pc:sldMk cId="2169115440" sldId="638"/>
            <ac:spMk id="11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9:36.260" v="643" actId="1076"/>
          <ac:spMkLst>
            <pc:docMk/>
            <pc:sldMk cId="2169115440" sldId="638"/>
            <ac:spMk id="12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0:02.856" v="434" actId="1076"/>
          <ac:spMkLst>
            <pc:docMk/>
            <pc:sldMk cId="2169115440" sldId="638"/>
            <ac:spMk id="14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9:40.165" v="428" actId="403"/>
          <ac:spMkLst>
            <pc:docMk/>
            <pc:sldMk cId="2169115440" sldId="638"/>
            <ac:spMk id="15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49:10.345" v="629" actId="14100"/>
          <ac:spMkLst>
            <pc:docMk/>
            <pc:sldMk cId="2169115440" sldId="638"/>
            <ac:spMk id="16" creationId="{3AE84435-8FAF-6089-C983-D67B802536B5}"/>
          </ac:spMkLst>
        </pc:spChg>
        <pc:spChg chg="del mod">
          <ac:chgData name="Stewart Gale" userId="3647ddd2-6040-41ae-a96d-232c23482af8" providerId="ADAL" clId="{65C8A91E-F3CA-4658-9928-EA87BD1193EB}" dt="2023-08-24T03:40:50.174" v="441" actId="478"/>
          <ac:spMkLst>
            <pc:docMk/>
            <pc:sldMk cId="2169115440" sldId="638"/>
            <ac:spMk id="17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49:03.626" v="626" actId="14100"/>
          <ac:spMkLst>
            <pc:docMk/>
            <pc:sldMk cId="2169115440" sldId="638"/>
            <ac:spMk id="18" creationId="{5588BEC2-CCE1-076D-3B4D-89FCE2CA83A9}"/>
          </ac:spMkLst>
        </pc:spChg>
        <pc:spChg chg="mod">
          <ac:chgData name="Stewart Gale" userId="3647ddd2-6040-41ae-a96d-232c23482af8" providerId="ADAL" clId="{65C8A91E-F3CA-4658-9928-EA87BD1193EB}" dt="2023-08-24T03:39:40.165" v="428" actId="403"/>
          <ac:spMkLst>
            <pc:docMk/>
            <pc:sldMk cId="2169115440" sldId="638"/>
            <ac:spMk id="19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9:41.906" v="644" actId="14100"/>
          <ac:spMkLst>
            <pc:docMk/>
            <pc:sldMk cId="2169115440" sldId="638"/>
            <ac:spMk id="20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9:40.165" v="428" actId="403"/>
          <ac:spMkLst>
            <pc:docMk/>
            <pc:sldMk cId="2169115440" sldId="638"/>
            <ac:spMk id="21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0:02.856" v="434" actId="1076"/>
          <ac:spMkLst>
            <pc:docMk/>
            <pc:sldMk cId="2169115440" sldId="638"/>
            <ac:spMk id="22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45:37.424" v="546" actId="1076"/>
          <ac:spMkLst>
            <pc:docMk/>
            <pc:sldMk cId="2169115440" sldId="638"/>
            <ac:spMk id="23" creationId="{E513BE84-D790-200D-177E-F14A129D077A}"/>
          </ac:spMkLst>
        </pc:spChg>
        <pc:spChg chg="add del mod">
          <ac:chgData name="Stewart Gale" userId="3647ddd2-6040-41ae-a96d-232c23482af8" providerId="ADAL" clId="{65C8A91E-F3CA-4658-9928-EA87BD1193EB}" dt="2023-08-24T03:42:23.824" v="491" actId="478"/>
          <ac:spMkLst>
            <pc:docMk/>
            <pc:sldMk cId="2169115440" sldId="638"/>
            <ac:spMk id="24" creationId="{A6869416-5BDB-7F0B-C5F9-164FE8D282B2}"/>
          </ac:spMkLst>
        </pc:spChg>
        <pc:spChg chg="add mod">
          <ac:chgData name="Stewart Gale" userId="3647ddd2-6040-41ae-a96d-232c23482af8" providerId="ADAL" clId="{65C8A91E-F3CA-4658-9928-EA87BD1193EB}" dt="2023-08-24T03:49:06.204" v="627" actId="1076"/>
          <ac:spMkLst>
            <pc:docMk/>
            <pc:sldMk cId="2169115440" sldId="638"/>
            <ac:spMk id="25" creationId="{9CE3F9FF-7ABD-BDA0-AE0E-5586DFB4DE81}"/>
          </ac:spMkLst>
        </pc:spChg>
        <pc:spChg chg="add del">
          <ac:chgData name="Stewart Gale" userId="3647ddd2-6040-41ae-a96d-232c23482af8" providerId="ADAL" clId="{65C8A91E-F3CA-4658-9928-EA87BD1193EB}" dt="2023-08-24T03:42:37.314" v="493" actId="22"/>
          <ac:spMkLst>
            <pc:docMk/>
            <pc:sldMk cId="2169115440" sldId="638"/>
            <ac:spMk id="27" creationId="{B0A2CF76-C3A1-C886-73DF-E7D89137318E}"/>
          </ac:spMkLst>
        </pc:spChg>
        <pc:spChg chg="add mod">
          <ac:chgData name="Stewart Gale" userId="3647ddd2-6040-41ae-a96d-232c23482af8" providerId="ADAL" clId="{65C8A91E-F3CA-4658-9928-EA87BD1193EB}" dt="2023-08-24T03:49:13.712" v="631" actId="14100"/>
          <ac:spMkLst>
            <pc:docMk/>
            <pc:sldMk cId="2169115440" sldId="638"/>
            <ac:spMk id="29" creationId="{BD9A4A97-7789-FE3F-BE3F-263BC7137BAD}"/>
          </ac:spMkLst>
        </pc:spChg>
        <pc:spChg chg="add mod">
          <ac:chgData name="Stewart Gale" userId="3647ddd2-6040-41ae-a96d-232c23482af8" providerId="ADAL" clId="{65C8A91E-F3CA-4658-9928-EA87BD1193EB}" dt="2023-08-24T03:49:31.524" v="641" actId="20577"/>
          <ac:spMkLst>
            <pc:docMk/>
            <pc:sldMk cId="2169115440" sldId="638"/>
            <ac:spMk id="30" creationId="{A829ADCE-69A1-EE10-1106-EC593F2B8F3C}"/>
          </ac:spMkLst>
        </pc:spChg>
        <pc:grpChg chg="del mod">
          <ac:chgData name="Stewart Gale" userId="3647ddd2-6040-41ae-a96d-232c23482af8" providerId="ADAL" clId="{65C8A91E-F3CA-4658-9928-EA87BD1193EB}" dt="2023-08-24T03:39:03.330" v="411" actId="478"/>
          <ac:grpSpMkLst>
            <pc:docMk/>
            <pc:sldMk cId="2169115440" sldId="63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65C8A91E-F3CA-4658-9928-EA87BD1193EB}" dt="2023-08-24T03:39:40.165" v="428" actId="403"/>
          <ac:grpSpMkLst>
            <pc:docMk/>
            <pc:sldMk cId="2169115440" sldId="638"/>
            <ac:grpSpMk id="9" creationId="{418F128D-B716-1504-3CC6-8BFC7DCF0472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2169115440" sldId="63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5C8A91E-F3CA-4658-9928-EA87BD1193EB}" dt="2023-08-24T03:39:40.165" v="428" actId="403"/>
          <ac:cxnSpMkLst>
            <pc:docMk/>
            <pc:sldMk cId="2169115440" sldId="63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65C8A91E-F3CA-4658-9928-EA87BD1193EB}" dt="2023-08-24T03:39:40.165" v="428" actId="403"/>
          <ac:cxnSpMkLst>
            <pc:docMk/>
            <pc:sldMk cId="2169115440" sldId="638"/>
            <ac:cxnSpMk id="13" creationId="{00000000-0000-0000-0000-000000000000}"/>
          </ac:cxnSpMkLst>
        </pc:cxnChg>
      </pc:sldChg>
      <pc:sldChg chg="delSp modSp mod">
        <pc:chgData name="Stewart Gale" userId="3647ddd2-6040-41ae-a96d-232c23482af8" providerId="ADAL" clId="{65C8A91E-F3CA-4658-9928-EA87BD1193EB}" dt="2023-08-23T18:12:50.438" v="9" actId="14100"/>
        <pc:sldMkLst>
          <pc:docMk/>
          <pc:sldMk cId="126870939" sldId="639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126870939" sldId="639"/>
            <ac:spMk id="3" creationId="{1DCD659B-9B0F-4736-B272-47379BEFFD3A}"/>
          </ac:spMkLst>
        </pc:spChg>
        <pc:spChg chg="mod">
          <ac:chgData name="Stewart Gale" userId="3647ddd2-6040-41ae-a96d-232c23482af8" providerId="ADAL" clId="{65C8A91E-F3CA-4658-9928-EA87BD1193EB}" dt="2023-08-23T18:12:50.438" v="9" actId="14100"/>
          <ac:spMkLst>
            <pc:docMk/>
            <pc:sldMk cId="126870939" sldId="639"/>
            <ac:spMk id="5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3T18:12:29.006" v="1" actId="478"/>
          <ac:grpSpMkLst>
            <pc:docMk/>
            <pc:sldMk cId="126870939" sldId="63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126870939" sldId="639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65C8A91E-F3CA-4658-9928-EA87BD1193EB}" dt="2023-08-23T18:17:21.136" v="96"/>
        <pc:sldMkLst>
          <pc:docMk/>
          <pc:sldMk cId="2833173901" sldId="640"/>
        </pc:sldMkLst>
        <pc:spChg chg="del mod topLvl">
          <ac:chgData name="Stewart Gale" userId="3647ddd2-6040-41ae-a96d-232c23482af8" providerId="ADAL" clId="{65C8A91E-F3CA-4658-9928-EA87BD1193EB}" dt="2023-08-23T18:13:15.955" v="23" actId="478"/>
          <ac:spMkLst>
            <pc:docMk/>
            <pc:sldMk cId="2833173901" sldId="640"/>
            <ac:spMk id="3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3T18:17:16.614" v="94" actId="1076"/>
          <ac:spMkLst>
            <pc:docMk/>
            <pc:sldMk cId="2833173901" sldId="640"/>
            <ac:spMk id="6" creationId="{AD521809-2536-6DDF-54B5-094DF98945F3}"/>
          </ac:spMkLst>
        </pc:spChg>
        <pc:spChg chg="add mod">
          <ac:chgData name="Stewart Gale" userId="3647ddd2-6040-41ae-a96d-232c23482af8" providerId="ADAL" clId="{65C8A91E-F3CA-4658-9928-EA87BD1193EB}" dt="2023-08-23T18:17:18.516" v="95" actId="1076"/>
          <ac:spMkLst>
            <pc:docMk/>
            <pc:sldMk cId="2833173901" sldId="640"/>
            <ac:spMk id="7" creationId="{C7D37E21-FEBB-B2BF-CD53-0EAEF0CEBB29}"/>
          </ac:spMkLst>
        </pc:spChg>
        <pc:spChg chg="del mod">
          <ac:chgData name="Stewart Gale" userId="3647ddd2-6040-41ae-a96d-232c23482af8" providerId="ADAL" clId="{65C8A91E-F3CA-4658-9928-EA87BD1193EB}" dt="2023-08-23T18:13:00.273" v="11" actId="478"/>
          <ac:spMkLst>
            <pc:docMk/>
            <pc:sldMk cId="2833173901" sldId="640"/>
            <ac:spMk id="14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3T18:13:03.515" v="12" actId="478"/>
          <ac:grpSpMkLst>
            <pc:docMk/>
            <pc:sldMk cId="2833173901" sldId="64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5C8A91E-F3CA-4658-9928-EA87BD1193EB}" dt="2023-08-23T18:17:14.477" v="93" actId="1076"/>
          <ac:picMkLst>
            <pc:docMk/>
            <pc:sldMk cId="2833173901" sldId="640"/>
            <ac:picMk id="11" creationId="{00000000-0000-0000-0000-000000000000}"/>
          </ac:picMkLst>
        </pc:picChg>
        <pc:cxnChg chg="del mod topLvl">
          <ac:chgData name="Stewart Gale" userId="3647ddd2-6040-41ae-a96d-232c23482af8" providerId="ADAL" clId="{65C8A91E-F3CA-4658-9928-EA87BD1193EB}" dt="2023-08-23T18:13:03.515" v="12" actId="478"/>
          <ac:cxnSpMkLst>
            <pc:docMk/>
            <pc:sldMk cId="2833173901" sldId="640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5C8A91E-F3CA-4658-9928-EA87BD1193EB}" dt="2023-08-23T18:18:06.751" v="112" actId="1076"/>
        <pc:sldMkLst>
          <pc:docMk/>
          <pc:sldMk cId="569335910" sldId="641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569335910" sldId="641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7:56.502" v="110" actId="1076"/>
          <ac:spMkLst>
            <pc:docMk/>
            <pc:sldMk cId="569335910" sldId="641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8:06.751" v="112" actId="1076"/>
          <ac:spMkLst>
            <pc:docMk/>
            <pc:sldMk cId="569335910" sldId="641"/>
            <ac:spMk id="6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7:56.502" v="110" actId="1076"/>
          <ac:spMkLst>
            <pc:docMk/>
            <pc:sldMk cId="569335910" sldId="641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65C8A91E-F3CA-4658-9928-EA87BD1193EB}" dt="2023-08-23T18:17:23.545" v="97" actId="478"/>
          <ac:spMkLst>
            <pc:docMk/>
            <pc:sldMk cId="569335910" sldId="641"/>
            <ac:spMk id="14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3T18:13:53.252" v="36" actId="478"/>
          <ac:grpSpMkLst>
            <pc:docMk/>
            <pc:sldMk cId="569335910" sldId="64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569335910" sldId="641"/>
            <ac:cxnSpMk id="4" creationId="{00000000-0000-0000-0000-000000000000}"/>
          </ac:cxnSpMkLst>
        </pc:cxnChg>
      </pc:sldChg>
      <pc:sldChg chg="addSp delSp modSp del mod">
        <pc:chgData name="Stewart Gale" userId="3647ddd2-6040-41ae-a96d-232c23482af8" providerId="ADAL" clId="{65C8A91E-F3CA-4658-9928-EA87BD1193EB}" dt="2023-08-23T18:18:36.925" v="120" actId="47"/>
        <pc:sldMkLst>
          <pc:docMk/>
          <pc:sldMk cId="313662935" sldId="642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6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8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9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13662935" sldId="642"/>
            <ac:spMk id="14" creationId="{00000000-0000-0000-0000-000000000000}"/>
          </ac:spMkLst>
        </pc:spChg>
        <pc:grpChg chg="add del mod">
          <ac:chgData name="Stewart Gale" userId="3647ddd2-6040-41ae-a96d-232c23482af8" providerId="ADAL" clId="{65C8A91E-F3CA-4658-9928-EA87BD1193EB}" dt="2023-08-23T18:15:16.480" v="52" actId="478"/>
          <ac:grpSpMkLst>
            <pc:docMk/>
            <pc:sldMk cId="313662935" sldId="64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313662935" sldId="642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5C8A91E-F3CA-4658-9928-EA87BD1193EB}" dt="2023-08-24T03:46:42.475" v="568" actId="1076"/>
        <pc:sldMkLst>
          <pc:docMk/>
          <pc:sldMk cId="3988513965" sldId="643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3988513965" sldId="643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2:41.719" v="265" actId="403"/>
          <ac:spMkLst>
            <pc:docMk/>
            <pc:sldMk cId="3988513965" sldId="643"/>
            <ac:spMk id="5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4T03:33:12.163" v="277" actId="21"/>
          <ac:spMkLst>
            <pc:docMk/>
            <pc:sldMk cId="3988513965" sldId="643"/>
            <ac:spMk id="6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2:44.673" v="266" actId="14100"/>
          <ac:spMkLst>
            <pc:docMk/>
            <pc:sldMk cId="3988513965" sldId="643"/>
            <ac:spMk id="7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2:16.948" v="257" actId="1076"/>
          <ac:spMkLst>
            <pc:docMk/>
            <pc:sldMk cId="3988513965" sldId="643"/>
            <ac:spMk id="8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8:20.436" v="405" actId="14100"/>
          <ac:spMkLst>
            <pc:docMk/>
            <pc:sldMk cId="3988513965" sldId="643"/>
            <ac:spMk id="9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1:21.253" v="451" actId="113"/>
          <ac:spMkLst>
            <pc:docMk/>
            <pc:sldMk cId="3988513965" sldId="643"/>
            <ac:spMk id="11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1:21.253" v="451" actId="113"/>
          <ac:spMkLst>
            <pc:docMk/>
            <pc:sldMk cId="3988513965" sldId="643"/>
            <ac:spMk id="12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45:24.802" v="544" actId="113"/>
          <ac:spMkLst>
            <pc:docMk/>
            <pc:sldMk cId="3988513965" sldId="643"/>
            <ac:spMk id="13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33:13.842" v="278"/>
          <ac:spMkLst>
            <pc:docMk/>
            <pc:sldMk cId="3988513965" sldId="643"/>
            <ac:spMk id="15" creationId="{B55AFC75-CBE3-99A6-9080-371F76A07BBC}"/>
          </ac:spMkLst>
        </pc:spChg>
        <pc:spChg chg="mod">
          <ac:chgData name="Stewart Gale" userId="3647ddd2-6040-41ae-a96d-232c23482af8" providerId="ADAL" clId="{65C8A91E-F3CA-4658-9928-EA87BD1193EB}" dt="2023-08-24T03:33:25.433" v="283" actId="1076"/>
          <ac:spMkLst>
            <pc:docMk/>
            <pc:sldMk cId="3988513965" sldId="643"/>
            <ac:spMk id="17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4T03:46:42.475" v="568" actId="1076"/>
          <ac:spMkLst>
            <pc:docMk/>
            <pc:sldMk cId="3988513965" sldId="643"/>
            <ac:spMk id="18" creationId="{8F440ED8-AC04-EFCE-A956-D1C578D45C77}"/>
          </ac:spMkLst>
        </pc:spChg>
        <pc:spChg chg="add mod">
          <ac:chgData name="Stewart Gale" userId="3647ddd2-6040-41ae-a96d-232c23482af8" providerId="ADAL" clId="{65C8A91E-F3CA-4658-9928-EA87BD1193EB}" dt="2023-08-24T03:38:16.175" v="404" actId="1035"/>
          <ac:spMkLst>
            <pc:docMk/>
            <pc:sldMk cId="3988513965" sldId="643"/>
            <ac:spMk id="20" creationId="{4F237BC2-4B2E-CAD9-2C0F-B1CD21C0E512}"/>
          </ac:spMkLst>
        </pc:spChg>
        <pc:spChg chg="add mod">
          <ac:chgData name="Stewart Gale" userId="3647ddd2-6040-41ae-a96d-232c23482af8" providerId="ADAL" clId="{65C8A91E-F3CA-4658-9928-EA87BD1193EB}" dt="2023-08-24T03:38:16.175" v="404" actId="1035"/>
          <ac:spMkLst>
            <pc:docMk/>
            <pc:sldMk cId="3988513965" sldId="643"/>
            <ac:spMk id="22" creationId="{2016ED31-CA90-AF64-CB13-CB7847603796}"/>
          </ac:spMkLst>
        </pc:spChg>
        <pc:spChg chg="add mod">
          <ac:chgData name="Stewart Gale" userId="3647ddd2-6040-41ae-a96d-232c23482af8" providerId="ADAL" clId="{65C8A91E-F3CA-4658-9928-EA87BD1193EB}" dt="2023-08-24T03:38:16.175" v="404" actId="1035"/>
          <ac:spMkLst>
            <pc:docMk/>
            <pc:sldMk cId="3988513965" sldId="643"/>
            <ac:spMk id="24" creationId="{474B0000-6930-7463-FAF6-1A137225EB6E}"/>
          </ac:spMkLst>
        </pc:spChg>
        <pc:grpChg chg="del mod">
          <ac:chgData name="Stewart Gale" userId="3647ddd2-6040-41ae-a96d-232c23482af8" providerId="ADAL" clId="{65C8A91E-F3CA-4658-9928-EA87BD1193EB}" dt="2023-08-24T03:31:50.662" v="248" actId="478"/>
          <ac:grpSpMkLst>
            <pc:docMk/>
            <pc:sldMk cId="3988513965" sldId="64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65C8A91E-F3CA-4658-9928-EA87BD1193EB}" dt="2023-08-24T03:33:01.020" v="274" actId="1076"/>
          <ac:grpSpMkLst>
            <pc:docMk/>
            <pc:sldMk cId="3988513965" sldId="643"/>
            <ac:grpSpMk id="14" creationId="{428CD699-6310-5972-4791-78AEE0A1331D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3988513965" sldId="64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5C8A91E-F3CA-4658-9928-EA87BD1193EB}" dt="2023-08-24T03:33:06.089" v="275" actId="208"/>
          <ac:cxnSpMkLst>
            <pc:docMk/>
            <pc:sldMk cId="3988513965" sldId="643"/>
            <ac:cxnSpMk id="1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5C8A91E-F3CA-4658-9928-EA87BD1193EB}" dt="2023-08-23T18:22:16.390" v="215" actId="1035"/>
        <pc:sldMkLst>
          <pc:docMk/>
          <pc:sldMk cId="408764869" sldId="645"/>
        </pc:sld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408764869" sldId="645"/>
            <ac:spMk id="3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0:34.580" v="169" actId="478"/>
          <ac:spMkLst>
            <pc:docMk/>
            <pc:sldMk cId="408764869" sldId="645"/>
            <ac:spMk id="5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1:18.154" v="192" actId="478"/>
          <ac:spMkLst>
            <pc:docMk/>
            <pc:sldMk cId="408764869" sldId="645"/>
            <ac:spMk id="6" creationId="{00000000-0000-0000-0000-000000000000}"/>
          </ac:spMkLst>
        </pc:spChg>
        <pc:spChg chg="add mod">
          <ac:chgData name="Stewart Gale" userId="3647ddd2-6040-41ae-a96d-232c23482af8" providerId="ADAL" clId="{65C8A91E-F3CA-4658-9928-EA87BD1193EB}" dt="2023-08-23T18:21:44.618" v="204" actId="207"/>
          <ac:spMkLst>
            <pc:docMk/>
            <pc:sldMk cId="408764869" sldId="645"/>
            <ac:spMk id="7" creationId="{3E3FA228-35DF-6BBE-EF7A-8D6B60F2EB90}"/>
          </ac:spMkLst>
        </pc:spChg>
        <pc:spChg chg="del mod">
          <ac:chgData name="Stewart Gale" userId="3647ddd2-6040-41ae-a96d-232c23482af8" providerId="ADAL" clId="{65C8A91E-F3CA-4658-9928-EA87BD1193EB}" dt="2023-08-23T18:21:15.724" v="190" actId="478"/>
          <ac:spMkLst>
            <pc:docMk/>
            <pc:sldMk cId="408764869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21:54.364" v="209" actId="1076"/>
          <ac:spMkLst>
            <pc:docMk/>
            <pc:sldMk cId="408764869" sldId="645"/>
            <ac:spMk id="11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21:51.409" v="208" actId="113"/>
          <ac:spMkLst>
            <pc:docMk/>
            <pc:sldMk cId="408764869" sldId="645"/>
            <ac:spMk id="12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21:33.087" v="200" actId="1076"/>
          <ac:spMkLst>
            <pc:docMk/>
            <pc:sldMk cId="408764869" sldId="645"/>
            <ac:spMk id="1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22:16.390" v="215" actId="1035"/>
          <ac:spMkLst>
            <pc:docMk/>
            <pc:sldMk cId="408764869" sldId="645"/>
            <ac:spMk id="14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1:15.724" v="190" actId="478"/>
          <ac:spMkLst>
            <pc:docMk/>
            <pc:sldMk cId="408764869" sldId="645"/>
            <ac:spMk id="15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1:15.724" v="190" actId="478"/>
          <ac:spMkLst>
            <pc:docMk/>
            <pc:sldMk cId="408764869" sldId="645"/>
            <ac:spMk id="16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1:15.724" v="190" actId="478"/>
          <ac:spMkLst>
            <pc:docMk/>
            <pc:sldMk cId="408764869" sldId="645"/>
            <ac:spMk id="17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3T18:21:15.724" v="190" actId="478"/>
          <ac:spMkLst>
            <pc:docMk/>
            <pc:sldMk cId="408764869" sldId="645"/>
            <ac:spMk id="18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3T18:20:15.302" v="166" actId="478"/>
          <ac:grpSpMkLst>
            <pc:docMk/>
            <pc:sldMk cId="408764869" sldId="6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408764869" sldId="645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65C8A91E-F3CA-4658-9928-EA87BD1193EB}" dt="2023-08-24T03:31:47.174" v="247" actId="1076"/>
        <pc:sldMkLst>
          <pc:docMk/>
          <pc:sldMk cId="521591815" sldId="646"/>
        </pc:sldMkLst>
        <pc:spChg chg="add mod">
          <ac:chgData name="Stewart Gale" userId="3647ddd2-6040-41ae-a96d-232c23482af8" providerId="ADAL" clId="{65C8A91E-F3CA-4658-9928-EA87BD1193EB}" dt="2023-08-24T03:30:57.944" v="229" actId="1076"/>
          <ac:spMkLst>
            <pc:docMk/>
            <pc:sldMk cId="521591815" sldId="646"/>
            <ac:spMk id="2" creationId="{70D3CB70-0E9B-20C9-ECBE-ED74CB682BBB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k cId="521591815" sldId="646"/>
            <ac:spMk id="3" creationId="{00000000-0000-0000-0000-000000000000}"/>
          </ac:spMkLst>
        </pc:spChg>
        <pc:spChg chg="del mod">
          <ac:chgData name="Stewart Gale" userId="3647ddd2-6040-41ae-a96d-232c23482af8" providerId="ADAL" clId="{65C8A91E-F3CA-4658-9928-EA87BD1193EB}" dt="2023-08-24T03:30:29.578" v="220" actId="478"/>
          <ac:spMkLst>
            <pc:docMk/>
            <pc:sldMk cId="521591815" sldId="646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1:47.174" v="247" actId="1076"/>
          <ac:spMkLst>
            <pc:docMk/>
            <pc:sldMk cId="521591815" sldId="646"/>
            <ac:spMk id="11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1:47.174" v="247" actId="1076"/>
          <ac:spMkLst>
            <pc:docMk/>
            <pc:sldMk cId="521591815" sldId="646"/>
            <ac:spMk id="12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1:47.174" v="247" actId="1076"/>
          <ac:spMkLst>
            <pc:docMk/>
            <pc:sldMk cId="521591815" sldId="646"/>
            <ac:spMk id="1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4T03:31:47.174" v="247" actId="1076"/>
          <ac:spMkLst>
            <pc:docMk/>
            <pc:sldMk cId="521591815" sldId="646"/>
            <ac:spMk id="14" creationId="{00000000-0000-0000-0000-000000000000}"/>
          </ac:spMkLst>
        </pc:spChg>
        <pc:grpChg chg="del mod">
          <ac:chgData name="Stewart Gale" userId="3647ddd2-6040-41ae-a96d-232c23482af8" providerId="ADAL" clId="{65C8A91E-F3CA-4658-9928-EA87BD1193EB}" dt="2023-08-24T03:22:17.743" v="216" actId="478"/>
          <ac:grpSpMkLst>
            <pc:docMk/>
            <pc:sldMk cId="521591815" sldId="6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5C8A91E-F3CA-4658-9928-EA87BD1193EB}" dt="2023-08-23T18:12:27.095" v="0"/>
          <ac:cxnSpMkLst>
            <pc:docMk/>
            <pc:sldMk cId="521591815" sldId="646"/>
            <ac:cxnSpMk id="4" creationId="{00000000-0000-0000-0000-000000000000}"/>
          </ac:cxnSpMkLst>
        </pc:cxnChg>
      </pc:sldChg>
      <pc:sldChg chg="modSp add mod">
        <pc:chgData name="Stewart Gale" userId="3647ddd2-6040-41ae-a96d-232c23482af8" providerId="ADAL" clId="{65C8A91E-F3CA-4658-9928-EA87BD1193EB}" dt="2023-08-23T18:18:33.897" v="119" actId="20577"/>
        <pc:sldMkLst>
          <pc:docMk/>
          <pc:sldMk cId="493248938" sldId="647"/>
        </pc:sldMkLst>
        <pc:spChg chg="mod">
          <ac:chgData name="Stewart Gale" userId="3647ddd2-6040-41ae-a96d-232c23482af8" providerId="ADAL" clId="{65C8A91E-F3CA-4658-9928-EA87BD1193EB}" dt="2023-08-23T18:18:27.985" v="117" actId="20577"/>
          <ac:spMkLst>
            <pc:docMk/>
            <pc:sldMk cId="493248938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8:33.897" v="119" actId="20577"/>
          <ac:spMkLst>
            <pc:docMk/>
            <pc:sldMk cId="493248938" sldId="647"/>
            <ac:spMk id="6" creationId="{00000000-0000-0000-0000-000000000000}"/>
          </ac:spMkLst>
        </pc:spChg>
      </pc:sldChg>
      <pc:sldChg chg="modSp add mod modAnim">
        <pc:chgData name="Stewart Gale" userId="3647ddd2-6040-41ae-a96d-232c23482af8" providerId="ADAL" clId="{65C8A91E-F3CA-4658-9928-EA87BD1193EB}" dt="2023-08-23T18:19:30.283" v="148" actId="404"/>
        <pc:sldMkLst>
          <pc:docMk/>
          <pc:sldMk cId="3121560138" sldId="648"/>
        </pc:sldMkLst>
        <pc:spChg chg="mod">
          <ac:chgData name="Stewart Gale" userId="3647ddd2-6040-41ae-a96d-232c23482af8" providerId="ADAL" clId="{65C8A91E-F3CA-4658-9928-EA87BD1193EB}" dt="2023-08-23T18:19:08.227" v="127" actId="20577"/>
          <ac:spMkLst>
            <pc:docMk/>
            <pc:sldMk cId="3121560138" sldId="648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9:30.283" v="148" actId="404"/>
          <ac:spMkLst>
            <pc:docMk/>
            <pc:sldMk cId="3121560138" sldId="648"/>
            <ac:spMk id="6" creationId="{00000000-0000-0000-0000-000000000000}"/>
          </ac:spMkLst>
        </pc:spChg>
      </pc:sldChg>
      <pc:sldChg chg="add del">
        <pc:chgData name="Stewart Gale" userId="3647ddd2-6040-41ae-a96d-232c23482af8" providerId="ADAL" clId="{65C8A91E-F3CA-4658-9928-EA87BD1193EB}" dt="2023-08-23T18:18:48.442" v="123"/>
        <pc:sldMkLst>
          <pc:docMk/>
          <pc:sldMk cId="2920587099" sldId="649"/>
        </pc:sldMkLst>
      </pc:sldChg>
      <pc:sldMasterChg chg="modSp modSldLayout">
        <pc:chgData name="Stewart Gale" userId="3647ddd2-6040-41ae-a96d-232c23482af8" providerId="ADAL" clId="{65C8A91E-F3CA-4658-9928-EA87BD1193EB}" dt="2023-08-23T18:12:27.09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5C8A91E-F3CA-4658-9928-EA87BD1193EB}" dt="2023-08-23T18:12:27.09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5C8A91E-F3CA-4658-9928-EA87BD1193EB}" dt="2023-08-23T18:12:27.09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5C8A91E-F3CA-4658-9928-EA87BD1193EB}" dt="2023-08-23T18:12:27.09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848C844D-D870-47D8-B3B7-33A8E1E92D54}"/>
    <pc:docChg chg="custSel addSld delSld modSld sldOrd">
      <pc:chgData name="Stewart Gale" userId="3647ddd2-6040-41ae-a96d-232c23482af8" providerId="ADAL" clId="{848C844D-D870-47D8-B3B7-33A8E1E92D54}" dt="2023-01-02T04:41:58.986" v="24" actId="47"/>
      <pc:docMkLst>
        <pc:docMk/>
      </pc:docMkLst>
      <pc:sldChg chg="ord">
        <pc:chgData name="Stewart Gale" userId="3647ddd2-6040-41ae-a96d-232c23482af8" providerId="ADAL" clId="{848C844D-D870-47D8-B3B7-33A8E1E92D54}" dt="2021-10-11T10:51:22.380" v="20"/>
        <pc:sldMkLst>
          <pc:docMk/>
          <pc:sldMk cId="493787261" sldId="637"/>
        </pc:sldMkLst>
      </pc:sldChg>
      <pc:sldChg chg="modSp">
        <pc:chgData name="Stewart Gale" userId="3647ddd2-6040-41ae-a96d-232c23482af8" providerId="ADAL" clId="{848C844D-D870-47D8-B3B7-33A8E1E92D54}" dt="2021-10-11T11:04:37.039" v="22" actId="20577"/>
        <pc:sldMkLst>
          <pc:docMk/>
          <pc:sldMk cId="2169115440" sldId="638"/>
        </pc:sldMkLst>
        <pc:spChg chg="mod">
          <ac:chgData name="Stewart Gale" userId="3647ddd2-6040-41ae-a96d-232c23482af8" providerId="ADAL" clId="{848C844D-D870-47D8-B3B7-33A8E1E92D54}" dt="2021-10-11T11:04:37.039" v="22" actId="20577"/>
          <ac:spMkLst>
            <pc:docMk/>
            <pc:sldMk cId="2169115440" sldId="638"/>
            <ac:spMk id="20" creationId="{00000000-0000-0000-0000-000000000000}"/>
          </ac:spMkLst>
        </pc:spChg>
      </pc:sldChg>
      <pc:sldChg chg="delSp modSp add mod delAnim">
        <pc:chgData name="Stewart Gale" userId="3647ddd2-6040-41ae-a96d-232c23482af8" providerId="ADAL" clId="{848C844D-D870-47D8-B3B7-33A8E1E92D54}" dt="2021-10-10T10:24:28.950" v="18" actId="20577"/>
        <pc:sldMkLst>
          <pc:docMk/>
          <pc:sldMk cId="521591815" sldId="646"/>
        </pc:sldMkLst>
        <pc:spChg chg="mod">
          <ac:chgData name="Stewart Gale" userId="3647ddd2-6040-41ae-a96d-232c23482af8" providerId="ADAL" clId="{848C844D-D870-47D8-B3B7-33A8E1E92D54}" dt="2021-10-10T10:23:55.262" v="5" actId="20577"/>
          <ac:spMkLst>
            <pc:docMk/>
            <pc:sldMk cId="521591815" sldId="646"/>
            <ac:spMk id="5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6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0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3:49.539" v="2" actId="1076"/>
          <ac:spMkLst>
            <pc:docMk/>
            <pc:sldMk cId="521591815" sldId="646"/>
            <ac:spMk id="11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03.659" v="11" actId="20577"/>
          <ac:spMkLst>
            <pc:docMk/>
            <pc:sldMk cId="521591815" sldId="646"/>
            <ac:spMk id="12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19.450" v="16" actId="20577"/>
          <ac:spMkLst>
            <pc:docMk/>
            <pc:sldMk cId="521591815" sldId="646"/>
            <ac:spMk id="13" creationId="{00000000-0000-0000-0000-000000000000}"/>
          </ac:spMkLst>
        </pc:spChg>
        <pc:spChg chg="mod">
          <ac:chgData name="Stewart Gale" userId="3647ddd2-6040-41ae-a96d-232c23482af8" providerId="ADAL" clId="{848C844D-D870-47D8-B3B7-33A8E1E92D54}" dt="2021-10-10T10:24:28.950" v="18" actId="20577"/>
          <ac:spMkLst>
            <pc:docMk/>
            <pc:sldMk cId="521591815" sldId="646"/>
            <ac:spMk id="14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5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6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7" creationId="{00000000-0000-0000-0000-000000000000}"/>
          </ac:spMkLst>
        </pc:spChg>
        <pc:spChg chg="del">
          <ac:chgData name="Stewart Gale" userId="3647ddd2-6040-41ae-a96d-232c23482af8" providerId="ADAL" clId="{848C844D-D870-47D8-B3B7-33A8E1E92D54}" dt="2021-10-10T10:23:42.118" v="1" actId="478"/>
          <ac:spMkLst>
            <pc:docMk/>
            <pc:sldMk cId="521591815" sldId="646"/>
            <ac:spMk id="18" creationId="{00000000-0000-0000-0000-000000000000}"/>
          </ac:spMkLst>
        </pc:spChg>
      </pc:sldChg>
      <pc:sldChg chg="new del">
        <pc:chgData name="Stewart Gale" userId="3647ddd2-6040-41ae-a96d-232c23482af8" providerId="ADAL" clId="{848C844D-D870-47D8-B3B7-33A8E1E92D54}" dt="2023-01-02T04:41:58.986" v="24" actId="47"/>
        <pc:sldMkLst>
          <pc:docMk/>
          <pc:sldMk cId="2951746540" sldId="6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87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26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621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05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7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8.png"/><Relationship Id="rId7" Type="http://schemas.openxmlformats.org/officeDocument/2006/relationships/image" Target="../media/image5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0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0.png"/><Relationship Id="rId11" Type="http://schemas.openxmlformats.org/officeDocument/2006/relationships/image" Target="../media/image63.png"/><Relationship Id="rId5" Type="http://schemas.openxmlformats.org/officeDocument/2006/relationships/image" Target="../media/image570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0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12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0648"/>
            <a:ext cx="114492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</a:t>
            </a:r>
          </a:p>
          <a:p>
            <a:pPr algn="ctr"/>
            <a:r>
              <a:rPr lang="en-GB" sz="9600" dirty="0"/>
              <a:t>Tangents and Normal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3 of 8)</a:t>
            </a:r>
          </a:p>
        </p:txBody>
      </p:sp>
    </p:spTree>
    <p:extLst>
      <p:ext uri="{BB962C8B-B14F-4D97-AF65-F5344CB8AC3E}">
        <p14:creationId xmlns:p14="http://schemas.microsoft.com/office/powerpoint/2010/main" val="126870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5" y="260648"/>
                <a:ext cx="11305255" cy="145398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</a:t>
                </a:r>
                <a:r>
                  <a:rPr lang="en-GB" sz="4400" b="1" dirty="0"/>
                  <a:t>normal</a:t>
                </a:r>
                <a:r>
                  <a:rPr lang="en-GB" sz="4400" dirty="0"/>
                  <a:t> to the curve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+3</m:t>
                    </m:r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GB" sz="4400" dirty="0"/>
                  <a:t> when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</a:rPr>
                      <m:t>=9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5" y="260648"/>
                <a:ext cx="11305255" cy="1453988"/>
              </a:xfrm>
              <a:prstGeom prst="rect">
                <a:avLst/>
              </a:prstGeom>
              <a:blipFill>
                <a:blip r:embed="rId2"/>
                <a:stretch>
                  <a:fillRect t="-3030" b="-128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4047" y="2063341"/>
                <a:ext cx="3492852" cy="4261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=9+3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en-GB" sz="3200" i="1"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en-GB" sz="3200" dirty="0"/>
              </a:p>
              <a:p>
                <a:endParaRPr lang="en-GB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dirty="0"/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47" y="2063341"/>
                <a:ext cx="3492852" cy="4261295"/>
              </a:xfrm>
              <a:prstGeom prst="rect">
                <a:avLst/>
              </a:prstGeom>
              <a:blipFill>
                <a:blip r:embed="rId3"/>
                <a:stretch>
                  <a:fillRect l="-4538" t="-1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388942" y="2453786"/>
                <a:ext cx="3587378" cy="956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942" y="2453786"/>
                <a:ext cx="3587378" cy="956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263988" y="4154589"/>
                <a:ext cx="1696108" cy="910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988" y="4154589"/>
                <a:ext cx="1696108" cy="9103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7659758" y="5040678"/>
                <a:ext cx="3544613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−18=−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758" y="5040678"/>
                <a:ext cx="3544613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4706297" y="2204864"/>
            <a:ext cx="0" cy="42304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345245-2D75-28BE-E9CB-1EB19DE063B9}"/>
                  </a:ext>
                </a:extLst>
              </p:cNvPr>
              <p:cNvSpPr txBox="1"/>
              <p:nvPr/>
            </p:nvSpPr>
            <p:spPr>
              <a:xfrm>
                <a:off x="5303912" y="1949062"/>
                <a:ext cx="3456382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Tangent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345245-2D75-28BE-E9CB-1EB19DE06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1949062"/>
                <a:ext cx="3456382" cy="400110"/>
              </a:xfrm>
              <a:prstGeom prst="rect">
                <a:avLst/>
              </a:prstGeom>
              <a:blipFill>
                <a:blip r:embed="rId7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DC472C-BF4E-BBF6-391C-16D03F9C1787}"/>
                  </a:ext>
                </a:extLst>
              </p:cNvPr>
              <p:cNvSpPr txBox="1"/>
              <p:nvPr/>
            </p:nvSpPr>
            <p:spPr>
              <a:xfrm>
                <a:off x="5303912" y="3613206"/>
                <a:ext cx="3321468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Normal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DC472C-BF4E-BBF6-391C-16D03F9C1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613206"/>
                <a:ext cx="3321468" cy="400110"/>
              </a:xfrm>
              <a:prstGeom prst="rect">
                <a:avLst/>
              </a:prstGeom>
              <a:blipFill>
                <a:blip r:embed="rId8"/>
                <a:stretch>
                  <a:fillRect l="-367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BA12E48-4379-D8B4-D6BF-52A4321E8250}"/>
              </a:ext>
            </a:extLst>
          </p:cNvPr>
          <p:cNvSpPr txBox="1"/>
          <p:nvPr/>
        </p:nvSpPr>
        <p:spPr>
          <a:xfrm>
            <a:off x="5336807" y="5343187"/>
            <a:ext cx="2127346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Normal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Gradient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1B3015-5A70-3CBB-C698-7C61A27FD85F}"/>
                  </a:ext>
                </a:extLst>
              </p:cNvPr>
              <p:cNvSpPr txBox="1"/>
              <p:nvPr/>
            </p:nvSpPr>
            <p:spPr>
              <a:xfrm>
                <a:off x="8184232" y="5956215"/>
                <a:ext cx="3024335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1B3015-5A70-3CBB-C698-7C61A27FD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5956215"/>
                <a:ext cx="3024335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74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2" grpId="0" animBg="1"/>
      <p:bldP spid="13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76401" y="268334"/>
                <a:ext cx="10441161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equation of the </a:t>
                </a:r>
                <a:r>
                  <a:rPr lang="en-GB" sz="3600" b="1" dirty="0" err="1"/>
                  <a:t>normals</a:t>
                </a:r>
                <a:r>
                  <a:rPr lang="en-GB" sz="3600" dirty="0"/>
                  <a:t> to the curve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600" dirty="0"/>
                  <a:t>at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0" smtClean="0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6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and find the co-ordinates where these normal meet.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401" y="268334"/>
                <a:ext cx="10441161" cy="1754326"/>
              </a:xfrm>
              <a:prstGeom prst="rect">
                <a:avLst/>
              </a:prstGeom>
              <a:blipFill>
                <a:blip r:embed="rId2"/>
                <a:stretch>
                  <a:fillRect t="-31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3392" y="2814020"/>
                <a:ext cx="25202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814020"/>
                <a:ext cx="252028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761288" y="5528942"/>
                <a:ext cx="310705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−0=−1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−0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288" y="5528942"/>
                <a:ext cx="310705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cxnSpLocks/>
          </p:cNvCxnSpPr>
          <p:nvPr/>
        </p:nvCxnSpPr>
        <p:spPr>
          <a:xfrm>
            <a:off x="3287688" y="2322329"/>
            <a:ext cx="0" cy="4248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DC472C-BF4E-BBF6-391C-16D03F9C1787}"/>
                  </a:ext>
                </a:extLst>
              </p:cNvPr>
              <p:cNvSpPr txBox="1"/>
              <p:nvPr/>
            </p:nvSpPr>
            <p:spPr>
              <a:xfrm>
                <a:off x="3623013" y="2270597"/>
                <a:ext cx="3370710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Tangent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DC472C-BF4E-BBF6-391C-16D03F9C1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13" y="2270597"/>
                <a:ext cx="3370710" cy="400110"/>
              </a:xfrm>
              <a:prstGeom prst="rect">
                <a:avLst/>
              </a:prstGeom>
              <a:blipFill>
                <a:blip r:embed="rId5"/>
                <a:stretch>
                  <a:fillRect l="-1808"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2D17D4-75E5-C7C5-729C-2E0EF19EC248}"/>
                  </a:ext>
                </a:extLst>
              </p:cNvPr>
              <p:cNvSpPr txBox="1"/>
              <p:nvPr/>
            </p:nvSpPr>
            <p:spPr>
              <a:xfrm>
                <a:off x="306512" y="4446565"/>
                <a:ext cx="2952317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22D17D4-75E5-C7C5-729C-2E0EF19EC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12" y="4446565"/>
                <a:ext cx="2952317" cy="11441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E6857D-467B-08D9-F7B3-34A516CE23E0}"/>
                  </a:ext>
                </a:extLst>
              </p:cNvPr>
              <p:cNvSpPr txBox="1"/>
              <p:nvPr/>
            </p:nvSpPr>
            <p:spPr>
              <a:xfrm>
                <a:off x="3686110" y="2767048"/>
                <a:ext cx="1522498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3E6857D-467B-08D9-F7B3-34A516CE2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110" y="2767048"/>
                <a:ext cx="1522498" cy="9103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11E668-117B-E5FD-5B97-329B086CA979}"/>
                  </a:ext>
                </a:extLst>
              </p:cNvPr>
              <p:cNvSpPr/>
              <p:nvPr/>
            </p:nvSpPr>
            <p:spPr>
              <a:xfrm>
                <a:off x="4355533" y="6153176"/>
                <a:ext cx="147202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11E668-117B-E5FD-5B97-329B086CA9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533" y="6153176"/>
                <a:ext cx="147202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CB9148F-66B7-F35C-CD02-2C1558B4668A}"/>
              </a:ext>
            </a:extLst>
          </p:cNvPr>
          <p:cNvCxnSpPr>
            <a:cxnSpLocks/>
          </p:cNvCxnSpPr>
          <p:nvPr/>
        </p:nvCxnSpPr>
        <p:spPr>
          <a:xfrm>
            <a:off x="7464152" y="2292954"/>
            <a:ext cx="0" cy="42044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59BE1E-270A-4B6E-695F-6BF9853E8417}"/>
                  </a:ext>
                </a:extLst>
              </p:cNvPr>
              <p:cNvSpPr txBox="1"/>
              <p:nvPr/>
            </p:nvSpPr>
            <p:spPr>
              <a:xfrm>
                <a:off x="3654561" y="3887863"/>
                <a:ext cx="3370710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Normal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F59BE1E-270A-4B6E-695F-6BF9853E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561" y="3887863"/>
                <a:ext cx="3370710" cy="400110"/>
              </a:xfrm>
              <a:prstGeom prst="rect">
                <a:avLst/>
              </a:prstGeom>
              <a:blipFill>
                <a:blip r:embed="rId9"/>
                <a:stretch>
                  <a:fillRect l="-1993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27C6B71-AD61-143D-FAE1-16C521C0A7B6}"/>
                  </a:ext>
                </a:extLst>
              </p:cNvPr>
              <p:cNvSpPr txBox="1"/>
              <p:nvPr/>
            </p:nvSpPr>
            <p:spPr>
              <a:xfrm>
                <a:off x="3641532" y="4446565"/>
                <a:ext cx="1522498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27C6B71-AD61-143D-FAE1-16C521C0A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532" y="4446565"/>
                <a:ext cx="1522498" cy="9103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FB49446-A9A3-3C30-9515-8283DC489D97}"/>
                  </a:ext>
                </a:extLst>
              </p:cNvPr>
              <p:cNvSpPr/>
              <p:nvPr/>
            </p:nvSpPr>
            <p:spPr>
              <a:xfrm>
                <a:off x="8059962" y="5114922"/>
                <a:ext cx="3262125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−2=−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FB49446-A9A3-3C30-9515-8283DC489D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962" y="5114922"/>
                <a:ext cx="3262125" cy="78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2CAE3C-A9A0-D251-CE38-6D81244897D0}"/>
                  </a:ext>
                </a:extLst>
              </p:cNvPr>
              <p:cNvSpPr txBox="1"/>
              <p:nvPr/>
            </p:nvSpPr>
            <p:spPr>
              <a:xfrm>
                <a:off x="7934511" y="2241338"/>
                <a:ext cx="3370710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Tangent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2CAE3C-A9A0-D251-CE38-6D81244897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511" y="2241338"/>
                <a:ext cx="3370710" cy="400110"/>
              </a:xfrm>
              <a:prstGeom prst="rect">
                <a:avLst/>
              </a:prstGeom>
              <a:blipFill>
                <a:blip r:embed="rId12"/>
                <a:stretch>
                  <a:fillRect l="-1989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06B35D6-43D2-6EDF-B9F7-5A117E6F1072}"/>
                  </a:ext>
                </a:extLst>
              </p:cNvPr>
              <p:cNvSpPr txBox="1"/>
              <p:nvPr/>
            </p:nvSpPr>
            <p:spPr>
              <a:xfrm>
                <a:off x="7959298" y="2681996"/>
                <a:ext cx="1522498" cy="910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06B35D6-43D2-6EDF-B9F7-5A117E6F1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298" y="2681996"/>
                <a:ext cx="1522498" cy="9103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B17F5E4-811B-EBEE-A7D3-1DB7FF162BED}"/>
                  </a:ext>
                </a:extLst>
              </p:cNvPr>
              <p:cNvSpPr txBox="1"/>
              <p:nvPr/>
            </p:nvSpPr>
            <p:spPr>
              <a:xfrm>
                <a:off x="7956409" y="3764827"/>
                <a:ext cx="3370710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Normal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0" lang="en-GB" sz="2000" b="0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B17F5E4-811B-EBEE-A7D3-1DB7FF162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409" y="3764827"/>
                <a:ext cx="3370710" cy="400110"/>
              </a:xfrm>
              <a:prstGeom prst="rect">
                <a:avLst/>
              </a:prstGeom>
              <a:blipFill>
                <a:blip r:embed="rId14"/>
                <a:stretch>
                  <a:fillRect l="-1808"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4D8678-094B-9C59-5742-E398AD7534D2}"/>
                  </a:ext>
                </a:extLst>
              </p:cNvPr>
              <p:cNvSpPr txBox="1"/>
              <p:nvPr/>
            </p:nvSpPr>
            <p:spPr>
              <a:xfrm>
                <a:off x="7903034" y="4259108"/>
                <a:ext cx="1694213" cy="793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94D8678-094B-9C59-5742-E398AD753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034" y="4259108"/>
                <a:ext cx="1694213" cy="79361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DC42BD1-9C6F-AF17-8980-93A60828A846}"/>
                  </a:ext>
                </a:extLst>
              </p:cNvPr>
              <p:cNvSpPr/>
              <p:nvPr/>
            </p:nvSpPr>
            <p:spPr>
              <a:xfrm>
                <a:off x="8640734" y="6002708"/>
                <a:ext cx="257682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DC42BD1-9C6F-AF17-8980-93A60828A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734" y="6002708"/>
                <a:ext cx="2576828" cy="78380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76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 animBg="1"/>
      <p:bldP spid="3" grpId="0"/>
      <p:bldP spid="15" grpId="0"/>
      <p:bldP spid="16" grpId="0"/>
      <p:bldP spid="27" grpId="0" animBg="1"/>
      <p:bldP spid="28" grpId="0"/>
      <p:bldP spid="29" grpId="0"/>
      <p:bldP spid="30" grpId="0" animBg="1"/>
      <p:bldP spid="31" grpId="0"/>
      <p:bldP spid="32" grpId="0" animBg="1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76401" y="268334"/>
                <a:ext cx="10441161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equation of the </a:t>
                </a:r>
                <a:r>
                  <a:rPr lang="en-GB" sz="3600" b="1" dirty="0" err="1"/>
                  <a:t>normals</a:t>
                </a:r>
                <a:r>
                  <a:rPr lang="en-GB" sz="3600" dirty="0"/>
                  <a:t> to the curve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600" dirty="0"/>
                  <a:t>at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0" smtClean="0">
                            <a:latin typeface="Cambria Math" panose="02040503050406030204" pitchFamily="18" charset="0"/>
                          </a:rPr>
                          <m:t>0,0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6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and find the co-ordinates where these normal meet.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401" y="268334"/>
                <a:ext cx="10441161" cy="1754326"/>
              </a:xfrm>
              <a:prstGeom prst="rect">
                <a:avLst/>
              </a:prstGeom>
              <a:blipFill>
                <a:blip r:embed="rId2"/>
                <a:stretch>
                  <a:fillRect t="-31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11E668-117B-E5FD-5B97-329B086CA979}"/>
                  </a:ext>
                </a:extLst>
              </p:cNvPr>
              <p:cNvSpPr/>
              <p:nvPr/>
            </p:nvSpPr>
            <p:spPr>
              <a:xfrm>
                <a:off x="985640" y="2497740"/>
                <a:ext cx="208602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11E668-117B-E5FD-5B97-329B086CA9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40" y="2497740"/>
                <a:ext cx="208602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DC42BD1-9C6F-AF17-8980-93A60828A846}"/>
                  </a:ext>
                </a:extLst>
              </p:cNvPr>
              <p:cNvSpPr/>
              <p:nvPr/>
            </p:nvSpPr>
            <p:spPr>
              <a:xfrm>
                <a:off x="985640" y="3789040"/>
                <a:ext cx="3240360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DC42BD1-9C6F-AF17-8980-93A60828A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40" y="3789040"/>
                <a:ext cx="3240360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9A99ECC-1A9A-1F03-A5B4-4A3C01A71B7B}"/>
                  </a:ext>
                </a:extLst>
              </p:cNvPr>
              <p:cNvSpPr/>
              <p:nvPr/>
            </p:nvSpPr>
            <p:spPr>
              <a:xfrm>
                <a:off x="6528048" y="2361136"/>
                <a:ext cx="3528392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9A99ECC-1A9A-1F03-A5B4-4A3C01A71B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361136"/>
                <a:ext cx="3528392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6C824F8-9CA3-BA22-699C-9CD0AB7BE0BB}"/>
                  </a:ext>
                </a:extLst>
              </p:cNvPr>
              <p:cNvSpPr/>
              <p:nvPr/>
            </p:nvSpPr>
            <p:spPr>
              <a:xfrm>
                <a:off x="6309744" y="3692175"/>
                <a:ext cx="352839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6C824F8-9CA3-BA22-699C-9CD0AB7BE0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744" y="3692175"/>
                <a:ext cx="352839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BB3B68C-CC48-DE07-50D6-9646731D6F99}"/>
                  </a:ext>
                </a:extLst>
              </p:cNvPr>
              <p:cNvSpPr/>
              <p:nvPr/>
            </p:nvSpPr>
            <p:spPr>
              <a:xfrm>
                <a:off x="6626202" y="4519397"/>
                <a:ext cx="199007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BB3B68C-CC48-DE07-50D6-9646731D6F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202" y="4519397"/>
                <a:ext cx="199007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A44EB80-5354-109A-8020-37B0CABC1FEB}"/>
                  </a:ext>
                </a:extLst>
              </p:cNvPr>
              <p:cNvSpPr/>
              <p:nvPr/>
            </p:nvSpPr>
            <p:spPr>
              <a:xfrm>
                <a:off x="6888090" y="5253906"/>
                <a:ext cx="180019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A44EB80-5354-109A-8020-37B0CABC1F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90" y="5253906"/>
                <a:ext cx="180019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B0EDDE4-0570-A860-197A-9CE9841A2D1C}"/>
                  </a:ext>
                </a:extLst>
              </p:cNvPr>
              <p:cNvSpPr/>
              <p:nvPr/>
            </p:nvSpPr>
            <p:spPr>
              <a:xfrm>
                <a:off x="6888090" y="5979361"/>
                <a:ext cx="13681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B0EDDE4-0570-A860-197A-9CE9841A2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90" y="5979361"/>
                <a:ext cx="136815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09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6567" y="144231"/>
                <a:ext cx="10832708" cy="17726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The point P with 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200" dirty="0"/>
                  <a:t> co-ordinate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200" dirty="0"/>
                  <a:t> lies on the curve with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GB" sz="3200" dirty="0"/>
                  <a:t> The normal to the curve at P intersects the curve at 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3200" dirty="0"/>
                  <a:t> and 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3200" dirty="0"/>
                  <a:t>. Find the co-ordinate of </a:t>
                </a:r>
                <a:r>
                  <a:rPr lang="en-GB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67" y="144231"/>
                <a:ext cx="10832708" cy="1772601"/>
              </a:xfrm>
              <a:prstGeom prst="rect">
                <a:avLst/>
              </a:prstGeom>
              <a:blipFill>
                <a:blip r:embed="rId3"/>
                <a:stretch>
                  <a:fillRect b="-56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813D4A9-DC54-3BA0-F13A-6E1AA06B5843}"/>
                  </a:ext>
                </a:extLst>
              </p:cNvPr>
              <p:cNvSpPr txBox="1"/>
              <p:nvPr/>
            </p:nvSpPr>
            <p:spPr>
              <a:xfrm>
                <a:off x="654320" y="2291581"/>
                <a:ext cx="18861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813D4A9-DC54-3BA0-F13A-6E1AA06B5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20" y="2291581"/>
                <a:ext cx="188613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B08EC92-93FB-F380-1ECE-3333AA3B7FD5}"/>
                  </a:ext>
                </a:extLst>
              </p:cNvPr>
              <p:cNvSpPr/>
              <p:nvPr/>
            </p:nvSpPr>
            <p:spPr>
              <a:xfrm>
                <a:off x="3916403" y="5062505"/>
                <a:ext cx="2972442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B08EC92-93FB-F380-1ECE-3333AA3B7F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403" y="5062505"/>
                <a:ext cx="2972442" cy="922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B6A0911-9F1A-4EA7-73A7-D51D67D32B5A}"/>
              </a:ext>
            </a:extLst>
          </p:cNvPr>
          <p:cNvCxnSpPr>
            <a:cxnSpLocks/>
          </p:cNvCxnSpPr>
          <p:nvPr/>
        </p:nvCxnSpPr>
        <p:spPr>
          <a:xfrm>
            <a:off x="2927648" y="2240868"/>
            <a:ext cx="0" cy="4248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AA1D07-69B7-43FC-5BD3-8585203E26D7}"/>
                  </a:ext>
                </a:extLst>
              </p:cNvPr>
              <p:cNvSpPr txBox="1"/>
              <p:nvPr/>
            </p:nvSpPr>
            <p:spPr>
              <a:xfrm>
                <a:off x="3610133" y="2118947"/>
                <a:ext cx="3370710" cy="5269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Tangent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AA1D07-69B7-43FC-5BD3-8585203E2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133" y="2118947"/>
                <a:ext cx="3370710" cy="526939"/>
              </a:xfrm>
              <a:prstGeom prst="rect">
                <a:avLst/>
              </a:prstGeom>
              <a:blipFill>
                <a:blip r:embed="rId6"/>
                <a:stretch>
                  <a:fillRect l="-1808" b="-9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D3C4CDA-7174-02CA-04CF-B67670D70469}"/>
                  </a:ext>
                </a:extLst>
              </p:cNvPr>
              <p:cNvSpPr txBox="1"/>
              <p:nvPr/>
            </p:nvSpPr>
            <p:spPr>
              <a:xfrm>
                <a:off x="405492" y="3122426"/>
                <a:ext cx="1886136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D3C4CDA-7174-02CA-04CF-B67670D70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92" y="3122426"/>
                <a:ext cx="1886136" cy="11441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05DAA6-9094-03E6-F271-024FC1BCC1AB}"/>
                  </a:ext>
                </a:extLst>
              </p:cNvPr>
              <p:cNvSpPr txBox="1"/>
              <p:nvPr/>
            </p:nvSpPr>
            <p:spPr>
              <a:xfrm>
                <a:off x="3584863" y="2700233"/>
                <a:ext cx="1522498" cy="793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05DAA6-9094-03E6-F271-024FC1BCC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863" y="2700233"/>
                <a:ext cx="1522498" cy="7936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AB74152-62E3-0F67-5736-DF4AF3DF1020}"/>
                  </a:ext>
                </a:extLst>
              </p:cNvPr>
              <p:cNvSpPr/>
              <p:nvPr/>
            </p:nvSpPr>
            <p:spPr>
              <a:xfrm>
                <a:off x="4456376" y="5921247"/>
                <a:ext cx="2013840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AB74152-62E3-0F67-5736-DF4AF3DF10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376" y="5921247"/>
                <a:ext cx="2013840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68AF1BE-32F8-C69A-C6FE-F2AFB9104973}"/>
              </a:ext>
            </a:extLst>
          </p:cNvPr>
          <p:cNvCxnSpPr>
            <a:cxnSpLocks/>
          </p:cNvCxnSpPr>
          <p:nvPr/>
        </p:nvCxnSpPr>
        <p:spPr>
          <a:xfrm>
            <a:off x="7493000" y="2211493"/>
            <a:ext cx="0" cy="42044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0A4C23B-7723-C2BB-BA07-A809E40C7C50}"/>
                  </a:ext>
                </a:extLst>
              </p:cNvPr>
              <p:cNvSpPr txBox="1"/>
              <p:nvPr/>
            </p:nvSpPr>
            <p:spPr>
              <a:xfrm>
                <a:off x="3608459" y="3542940"/>
                <a:ext cx="3314446" cy="5269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Normal Gradient when</a:t>
                </a:r>
                <a:r>
                  <a:rPr lang="en-GB" sz="2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11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0A4C23B-7723-C2BB-BA07-A809E40C7C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459" y="3542940"/>
                <a:ext cx="3314446" cy="526939"/>
              </a:xfrm>
              <a:prstGeom prst="rect">
                <a:avLst/>
              </a:prstGeom>
              <a:blipFill>
                <a:blip r:embed="rId10"/>
                <a:stretch>
                  <a:fillRect l="-2022" b="-8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48457B-F4F2-7A1E-B22E-9870F4345730}"/>
                  </a:ext>
                </a:extLst>
              </p:cNvPr>
              <p:cNvSpPr txBox="1"/>
              <p:nvPr/>
            </p:nvSpPr>
            <p:spPr>
              <a:xfrm>
                <a:off x="3505848" y="4197395"/>
                <a:ext cx="1705539" cy="793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48457B-F4F2-7A1E-B22E-9870F4345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848" y="4197395"/>
                <a:ext cx="1705539" cy="7936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7732C72-B7D8-FD46-1376-04BFD33D3EDE}"/>
                  </a:ext>
                </a:extLst>
              </p:cNvPr>
              <p:cNvSpPr txBox="1"/>
              <p:nvPr/>
            </p:nvSpPr>
            <p:spPr>
              <a:xfrm>
                <a:off x="726195" y="4365104"/>
                <a:ext cx="1453199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7732C72-B7D8-FD46-1376-04BFD33D3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95" y="4365104"/>
                <a:ext cx="1453199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26E084E-3B1D-7F40-2704-D34B3EFFF200}"/>
                  </a:ext>
                </a:extLst>
              </p:cNvPr>
              <p:cNvSpPr txBox="1"/>
              <p:nvPr/>
            </p:nvSpPr>
            <p:spPr>
              <a:xfrm>
                <a:off x="710333" y="5546390"/>
                <a:ext cx="1343050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26E084E-3B1D-7F40-2704-D34B3EFFF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333" y="5546390"/>
                <a:ext cx="1343050" cy="101431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D6DE3F1-3534-8BCE-77FA-8470DE5F20CF}"/>
                  </a:ext>
                </a:extLst>
              </p:cNvPr>
              <p:cNvSpPr/>
              <p:nvPr/>
            </p:nvSpPr>
            <p:spPr>
              <a:xfrm>
                <a:off x="8242640" y="2143171"/>
                <a:ext cx="2860143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D6DE3F1-3534-8BCE-77FA-8470DE5F20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640" y="2143171"/>
                <a:ext cx="2860143" cy="8989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75C79FA-E9B7-3FF4-39F1-C21D3E49D03D}"/>
                  </a:ext>
                </a:extLst>
              </p:cNvPr>
              <p:cNvSpPr/>
              <p:nvPr/>
            </p:nvSpPr>
            <p:spPr>
              <a:xfrm>
                <a:off x="8242637" y="3232728"/>
                <a:ext cx="2677896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75C79FA-E9B7-3FF4-39F1-C21D3E49D0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637" y="3232728"/>
                <a:ext cx="2677896" cy="5329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851C214-219A-9E6B-F37A-8BA87755C5B1}"/>
                  </a:ext>
                </a:extLst>
              </p:cNvPr>
              <p:cNvSpPr/>
              <p:nvPr/>
            </p:nvSpPr>
            <p:spPr>
              <a:xfrm>
                <a:off x="8242637" y="4000102"/>
                <a:ext cx="3037934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851C214-219A-9E6B-F37A-8BA87755C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637" y="4000102"/>
                <a:ext cx="3037934" cy="53296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A1CB769-184C-B4CD-E976-F4741EB44D33}"/>
                  </a:ext>
                </a:extLst>
              </p:cNvPr>
              <p:cNvSpPr txBox="1"/>
              <p:nvPr/>
            </p:nvSpPr>
            <p:spPr>
              <a:xfrm>
                <a:off x="8206377" y="4694455"/>
                <a:ext cx="110736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A1CB769-184C-B4CD-E976-F4741EB44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377" y="4694455"/>
                <a:ext cx="1107362" cy="78380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954CD1-50D5-16A8-FB92-417805F852DC}"/>
                  </a:ext>
                </a:extLst>
              </p:cNvPr>
              <p:cNvSpPr txBox="1"/>
              <p:nvPr/>
            </p:nvSpPr>
            <p:spPr>
              <a:xfrm>
                <a:off x="9780797" y="4723661"/>
                <a:ext cx="1355761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954CD1-50D5-16A8-FB92-417805F85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0797" y="4723661"/>
                <a:ext cx="1355761" cy="78380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5E8B25-22E9-2773-7F7A-D421165A7657}"/>
                  </a:ext>
                </a:extLst>
              </p:cNvPr>
              <p:cNvSpPr txBox="1"/>
              <p:nvPr/>
            </p:nvSpPr>
            <p:spPr>
              <a:xfrm>
                <a:off x="8820394" y="5624609"/>
                <a:ext cx="1704634" cy="1017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, 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5E8B25-22E9-2773-7F7A-D421165A7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0394" y="5624609"/>
                <a:ext cx="1704634" cy="101771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094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 animBg="1"/>
      <p:bldP spid="29" grpId="0"/>
      <p:bldP spid="30" grpId="0"/>
      <p:bldP spid="31" grpId="0"/>
      <p:bldP spid="33" grpId="0" animBg="1"/>
      <p:bldP spid="34" grpId="0"/>
      <p:bldP spid="42" grpId="0"/>
      <p:bldP spid="43" grpId="0"/>
      <p:bldP spid="2" grpId="0"/>
      <p:bldP spid="3" grpId="0"/>
      <p:bldP spid="4" grpId="0"/>
      <p:bldP spid="6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9" y="1772816"/>
            <a:ext cx="5184576" cy="4731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521809-2536-6DDF-54B5-094DF98945F3}"/>
              </a:ext>
            </a:extLst>
          </p:cNvPr>
          <p:cNvSpPr txBox="1"/>
          <p:nvPr/>
        </p:nvSpPr>
        <p:spPr>
          <a:xfrm>
            <a:off x="1631504" y="353230"/>
            <a:ext cx="8424936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Tangents and </a:t>
            </a:r>
            <a:r>
              <a:rPr kumimoji="0" lang="en-GB" sz="6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Normals</a:t>
            </a:r>
            <a:endParaRPr kumimoji="0" lang="en-GB" sz="6600" b="0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D37E21-FEBB-B2BF-CD53-0EAEF0CEBB29}"/>
              </a:ext>
            </a:extLst>
          </p:cNvPr>
          <p:cNvSpPr txBox="1"/>
          <p:nvPr/>
        </p:nvSpPr>
        <p:spPr>
          <a:xfrm>
            <a:off x="6168008" y="2564904"/>
            <a:ext cx="54985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</a:t>
            </a:r>
            <a:r>
              <a:rPr lang="en-GB" sz="6000" b="1" dirty="0"/>
              <a:t>normal</a:t>
            </a:r>
            <a:r>
              <a:rPr lang="en-GB" sz="6000" dirty="0"/>
              <a:t> is </a:t>
            </a:r>
            <a:r>
              <a:rPr lang="en-GB" sz="6000" b="1" dirty="0"/>
              <a:t>perpendicular</a:t>
            </a:r>
            <a:r>
              <a:rPr lang="en-GB" sz="6000" dirty="0"/>
              <a:t> </a:t>
            </a:r>
          </a:p>
          <a:p>
            <a:pPr algn="ctr"/>
            <a:r>
              <a:rPr lang="en-GB" sz="6000" dirty="0"/>
              <a:t>to the </a:t>
            </a:r>
            <a:r>
              <a:rPr lang="en-GB" sz="6000" b="1" dirty="0"/>
              <a:t>tangent</a:t>
            </a:r>
            <a:r>
              <a:rPr lang="en-GB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317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980728"/>
            <a:ext cx="10225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0000"/>
                </a:solidFill>
              </a:rPr>
              <a:t>Tangent</a:t>
            </a:r>
            <a:r>
              <a:rPr lang="en-US" sz="8800" dirty="0"/>
              <a:t> </a:t>
            </a:r>
            <a:r>
              <a:rPr lang="en-US" sz="8800" dirty="0">
                <a:solidFill>
                  <a:srgbClr val="FF0000"/>
                </a:solidFill>
              </a:rPr>
              <a:t>Gradient</a:t>
            </a:r>
            <a:r>
              <a:rPr lang="en-US" sz="8800" dirty="0"/>
              <a:t> = </a:t>
            </a:r>
            <a:r>
              <a:rPr lang="en-US" sz="8800" dirty="0">
                <a:solidFill>
                  <a:srgbClr val="FF0000"/>
                </a:solidFill>
              </a:rPr>
              <a:t>4</a:t>
            </a:r>
            <a:endParaRPr lang="en-GB" sz="8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16" y="3909249"/>
            <a:ext cx="9073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0000FF"/>
                </a:solidFill>
              </a:rPr>
              <a:t>Normal Gradient </a:t>
            </a:r>
            <a:r>
              <a:rPr lang="en-US" sz="8800" dirty="0"/>
              <a:t>=</a:t>
            </a:r>
            <a:endParaRPr lang="en-GB" sz="8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696400" y="3501008"/>
                <a:ext cx="1747594" cy="2166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7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7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400" y="3501008"/>
                <a:ext cx="1747594" cy="21666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33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980728"/>
                <a:ext cx="10801200" cy="2004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FF0000"/>
                    </a:solidFill>
                  </a:rPr>
                  <a:t>Tangent</a:t>
                </a:r>
                <a:r>
                  <a:rPr lang="en-US" sz="8800" dirty="0"/>
                  <a:t> </a:t>
                </a:r>
                <a:r>
                  <a:rPr lang="en-US" sz="8800" dirty="0">
                    <a:solidFill>
                      <a:srgbClr val="FF0000"/>
                    </a:solidFill>
                  </a:rPr>
                  <a:t>Gradient</a:t>
                </a:r>
                <a:r>
                  <a:rPr lang="en-US" sz="8800" dirty="0"/>
                  <a:t> =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980728"/>
                <a:ext cx="10801200" cy="2004588"/>
              </a:xfrm>
              <a:prstGeom prst="rect">
                <a:avLst/>
              </a:prstGeom>
              <a:blipFill>
                <a:blip r:embed="rId2"/>
                <a:stretch>
                  <a:fillRect l="-4233" t="-608" b="-167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9416" y="3909249"/>
            <a:ext cx="9073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0000FF"/>
                </a:solidFill>
              </a:rPr>
              <a:t>Normal Gradient </a:t>
            </a:r>
            <a:r>
              <a:rPr lang="en-US" sz="8800" dirty="0"/>
              <a:t>=</a:t>
            </a:r>
            <a:endParaRPr lang="en-GB" sz="8800" dirty="0"/>
          </a:p>
        </p:txBody>
      </p:sp>
      <p:sp>
        <p:nvSpPr>
          <p:cNvPr id="6" name="Rectangle 5"/>
          <p:cNvSpPr/>
          <p:nvPr/>
        </p:nvSpPr>
        <p:spPr>
          <a:xfrm>
            <a:off x="10056440" y="390924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srgbClr val="0000FF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2156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980728"/>
                <a:ext cx="10729192" cy="2014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FF0000"/>
                    </a:solidFill>
                  </a:rPr>
                  <a:t>Tangent</a:t>
                </a:r>
                <a:r>
                  <a:rPr lang="en-US" sz="8800" dirty="0"/>
                  <a:t> </a:t>
                </a:r>
                <a:r>
                  <a:rPr lang="en-US" sz="8800" dirty="0">
                    <a:solidFill>
                      <a:srgbClr val="FF0000"/>
                    </a:solidFill>
                  </a:rPr>
                  <a:t>Gradient</a:t>
                </a:r>
                <a:r>
                  <a:rPr lang="en-US" sz="8800" dirty="0"/>
                  <a:t> =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8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980728"/>
                <a:ext cx="10729192" cy="2014269"/>
              </a:xfrm>
              <a:prstGeom prst="rect">
                <a:avLst/>
              </a:prstGeom>
              <a:blipFill>
                <a:blip r:embed="rId2"/>
                <a:stretch>
                  <a:fillRect l="-4602" t="-303"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39416" y="3909249"/>
            <a:ext cx="90730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0000FF"/>
                </a:solidFill>
              </a:rPr>
              <a:t>Normal Gradient </a:t>
            </a:r>
            <a:r>
              <a:rPr lang="en-US" sz="8800" dirty="0"/>
              <a:t>=</a:t>
            </a:r>
            <a:endParaRPr lang="en-GB" sz="8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984432" y="3501008"/>
                <a:ext cx="904414" cy="2166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7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7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3501008"/>
                <a:ext cx="904414" cy="21666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24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7408" y="4149080"/>
                <a:ext cx="10801200" cy="1535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9600" b="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96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96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96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9600" b="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9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96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9600" b="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149080"/>
                <a:ext cx="10801200" cy="15356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3352" y="404664"/>
                <a:ext cx="11377264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Finding the equation of </a:t>
                </a:r>
              </a:p>
              <a:p>
                <a:pPr algn="ctr"/>
                <a:r>
                  <a:rPr lang="en-GB" sz="6000" dirty="0"/>
                  <a:t>a linear line that passes through point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6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6000" dirty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GB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6000" dirty="0"/>
                  <a:t>) given the gradient.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04664"/>
                <a:ext cx="11377264" cy="2862322"/>
              </a:xfrm>
              <a:prstGeom prst="rect">
                <a:avLst/>
              </a:prstGeom>
              <a:blipFill>
                <a:blip r:embed="rId3"/>
                <a:stretch>
                  <a:fillRect t="-6383" b="-134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78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44279" y="2132856"/>
                <a:ext cx="5703441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279" y="2132856"/>
                <a:ext cx="5703441" cy="8140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57462" y="3368612"/>
                <a:ext cx="5703441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>
                        <a:latin typeface="Cambria Math" panose="02040503050406030204" pitchFamily="18" charset="0"/>
                      </a:rPr>
                      <m:t>−4=2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462" y="3368612"/>
                <a:ext cx="5703441" cy="8140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71664" y="4509120"/>
                <a:ext cx="5589988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−4=2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 −2 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509120"/>
                <a:ext cx="5589988" cy="814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55840" y="5661248"/>
                <a:ext cx="3456384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400" b="1" dirty="0"/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661248"/>
                <a:ext cx="3456384" cy="8140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E3FA228-35DF-6BBE-EF7A-8D6B60F2EB90}"/>
              </a:ext>
            </a:extLst>
          </p:cNvPr>
          <p:cNvSpPr txBox="1"/>
          <p:nvPr/>
        </p:nvSpPr>
        <p:spPr>
          <a:xfrm>
            <a:off x="644588" y="416677"/>
            <a:ext cx="10729192" cy="144655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 linear graph has a gradient of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2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and passes through (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). Find the equation of the graph. </a:t>
            </a:r>
            <a:endParaRPr kumimoji="0" lang="en-GB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6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376" y="265625"/>
                <a:ext cx="11091092" cy="14618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tangent to the curve </a:t>
                </a:r>
                <a:endParaRPr lang="en-GB" sz="4400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/>
                      </a:rPr>
                      <m:t>𝑦</m:t>
                    </m:r>
                    <m:r>
                      <a:rPr lang="en-GB" sz="4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/>
                  <a:t> when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/>
                      </a:rPr>
                      <m:t>𝑥</m:t>
                    </m:r>
                    <m:r>
                      <a:rPr lang="en-GB" sz="4400" b="0" i="1" smtClean="0">
                        <a:latin typeface="Cambria Math"/>
                      </a:rPr>
                      <m:t>=3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5625"/>
                <a:ext cx="11091092" cy="1461875"/>
              </a:xfrm>
              <a:prstGeom prst="rect">
                <a:avLst/>
              </a:prstGeom>
              <a:blipFill>
                <a:blip r:embed="rId3"/>
                <a:stretch>
                  <a:fillRect t="-2642" b="-120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428CD699-6310-5972-4791-78AEE0A1331D}"/>
              </a:ext>
            </a:extLst>
          </p:cNvPr>
          <p:cNvGrpSpPr/>
          <p:nvPr/>
        </p:nvGrpSpPr>
        <p:grpSpPr>
          <a:xfrm>
            <a:off x="911424" y="1916832"/>
            <a:ext cx="5376846" cy="4464675"/>
            <a:chOff x="2075909" y="2217113"/>
            <a:chExt cx="3703521" cy="2806701"/>
          </a:xfrm>
        </p:grpSpPr>
        <p:sp>
          <p:nvSpPr>
            <p:cNvPr id="5" name="Freeform 4"/>
            <p:cNvSpPr/>
            <p:nvPr/>
          </p:nvSpPr>
          <p:spPr>
            <a:xfrm>
              <a:off x="2075909" y="2217113"/>
              <a:ext cx="3056082" cy="2594264"/>
            </a:xfrm>
            <a:custGeom>
              <a:avLst/>
              <a:gdLst>
                <a:gd name="connsiteX0" fmla="*/ 0 w 3094182"/>
                <a:gd name="connsiteY0" fmla="*/ 2937164 h 2937164"/>
                <a:gd name="connsiteX1" fmla="*/ 655782 w 3094182"/>
                <a:gd name="connsiteY1" fmla="*/ 2835564 h 2937164"/>
                <a:gd name="connsiteX2" fmla="*/ 1246909 w 3094182"/>
                <a:gd name="connsiteY2" fmla="*/ 2669309 h 2937164"/>
                <a:gd name="connsiteX3" fmla="*/ 1764146 w 3094182"/>
                <a:gd name="connsiteY3" fmla="*/ 2401454 h 2937164"/>
                <a:gd name="connsiteX4" fmla="*/ 2235200 w 3094182"/>
                <a:gd name="connsiteY4" fmla="*/ 2013527 h 2937164"/>
                <a:gd name="connsiteX5" fmla="*/ 2715491 w 3094182"/>
                <a:gd name="connsiteY5" fmla="*/ 1339273 h 2937164"/>
                <a:gd name="connsiteX6" fmla="*/ 2983346 w 3094182"/>
                <a:gd name="connsiteY6" fmla="*/ 628073 h 2937164"/>
                <a:gd name="connsiteX7" fmla="*/ 3094182 w 3094182"/>
                <a:gd name="connsiteY7" fmla="*/ 0 h 2937164"/>
                <a:gd name="connsiteX0" fmla="*/ 0 w 3056082"/>
                <a:gd name="connsiteY0" fmla="*/ 2594264 h 2594264"/>
                <a:gd name="connsiteX1" fmla="*/ 655782 w 3056082"/>
                <a:gd name="connsiteY1" fmla="*/ 2492664 h 2594264"/>
                <a:gd name="connsiteX2" fmla="*/ 1246909 w 3056082"/>
                <a:gd name="connsiteY2" fmla="*/ 2326409 h 2594264"/>
                <a:gd name="connsiteX3" fmla="*/ 1764146 w 3056082"/>
                <a:gd name="connsiteY3" fmla="*/ 2058554 h 2594264"/>
                <a:gd name="connsiteX4" fmla="*/ 2235200 w 3056082"/>
                <a:gd name="connsiteY4" fmla="*/ 1670627 h 2594264"/>
                <a:gd name="connsiteX5" fmla="*/ 2715491 w 3056082"/>
                <a:gd name="connsiteY5" fmla="*/ 996373 h 2594264"/>
                <a:gd name="connsiteX6" fmla="*/ 2983346 w 3056082"/>
                <a:gd name="connsiteY6" fmla="*/ 285173 h 2594264"/>
                <a:gd name="connsiteX7" fmla="*/ 3056082 w 3056082"/>
                <a:gd name="connsiteY7" fmla="*/ 0 h 2594264"/>
                <a:gd name="connsiteX0" fmla="*/ 0 w 3056082"/>
                <a:gd name="connsiteY0" fmla="*/ 2594264 h 2594264"/>
                <a:gd name="connsiteX1" fmla="*/ 655782 w 3056082"/>
                <a:gd name="connsiteY1" fmla="*/ 2492664 h 2594264"/>
                <a:gd name="connsiteX2" fmla="*/ 1246909 w 3056082"/>
                <a:gd name="connsiteY2" fmla="*/ 2326409 h 2594264"/>
                <a:gd name="connsiteX3" fmla="*/ 1764146 w 3056082"/>
                <a:gd name="connsiteY3" fmla="*/ 2058554 h 2594264"/>
                <a:gd name="connsiteX4" fmla="*/ 2235200 w 3056082"/>
                <a:gd name="connsiteY4" fmla="*/ 1670627 h 2594264"/>
                <a:gd name="connsiteX5" fmla="*/ 2715491 w 3056082"/>
                <a:gd name="connsiteY5" fmla="*/ 996373 h 2594264"/>
                <a:gd name="connsiteX6" fmla="*/ 2983346 w 3056082"/>
                <a:gd name="connsiteY6" fmla="*/ 285173 h 2594264"/>
                <a:gd name="connsiteX7" fmla="*/ 3056082 w 3056082"/>
                <a:gd name="connsiteY7" fmla="*/ 0 h 25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6082" h="2594264">
                  <a:moveTo>
                    <a:pt x="0" y="2594264"/>
                  </a:moveTo>
                  <a:cubicBezTo>
                    <a:pt x="223982" y="2565785"/>
                    <a:pt x="447964" y="2537307"/>
                    <a:pt x="655782" y="2492664"/>
                  </a:cubicBezTo>
                  <a:cubicBezTo>
                    <a:pt x="863600" y="2448021"/>
                    <a:pt x="1062182" y="2398761"/>
                    <a:pt x="1246909" y="2326409"/>
                  </a:cubicBezTo>
                  <a:cubicBezTo>
                    <a:pt x="1431636" y="2254057"/>
                    <a:pt x="1599431" y="2167851"/>
                    <a:pt x="1764146" y="2058554"/>
                  </a:cubicBezTo>
                  <a:cubicBezTo>
                    <a:pt x="1928861" y="1949257"/>
                    <a:pt x="2076643" y="1847657"/>
                    <a:pt x="2235200" y="1670627"/>
                  </a:cubicBezTo>
                  <a:cubicBezTo>
                    <a:pt x="2393757" y="1493597"/>
                    <a:pt x="2590800" y="1227282"/>
                    <a:pt x="2715491" y="996373"/>
                  </a:cubicBezTo>
                  <a:cubicBezTo>
                    <a:pt x="2840182" y="765464"/>
                    <a:pt x="2920231" y="508385"/>
                    <a:pt x="2983346" y="285173"/>
                  </a:cubicBezTo>
                  <a:cubicBezTo>
                    <a:pt x="3046461" y="61961"/>
                    <a:pt x="3003646" y="221480"/>
                    <a:pt x="3056082" y="0"/>
                  </a:cubicBez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625774" y="4384752"/>
                  <a:ext cx="1153468" cy="5496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(3,</m:t>
                        </m:r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?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5774" y="4384752"/>
                  <a:ext cx="1153468" cy="54969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/>
            <p:cNvCxnSpPr/>
            <p:nvPr/>
          </p:nvCxnSpPr>
          <p:spPr>
            <a:xfrm flipV="1">
              <a:off x="2445364" y="3407451"/>
              <a:ext cx="3112654" cy="1616363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 rot="20026094">
              <a:off x="4524890" y="3659949"/>
              <a:ext cx="1254540" cy="367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FF0000"/>
                  </a:solidFill>
                </a:rPr>
                <a:t>tangent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90906" y="2921660"/>
                <a:ext cx="2463233" cy="14954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GB" sz="48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r>
                        <a:rPr lang="en-GB" sz="4800" b="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06" y="2921660"/>
                <a:ext cx="2463233" cy="14954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964633" y="5415194"/>
                <a:ext cx="359586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−9=6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633" y="5415194"/>
                <a:ext cx="359586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907727" y="2532324"/>
                <a:ext cx="394277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3600" b="0" i="1">
                        <a:solidFill>
                          <a:prstClr val="black"/>
                        </a:solidFill>
                        <a:latin typeface="Cambria Math"/>
                      </a:rPr>
                      <m:t>=3, 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=6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727" y="2532324"/>
                <a:ext cx="3942777" cy="646331"/>
              </a:xfrm>
              <a:prstGeom prst="rect">
                <a:avLst/>
              </a:prstGeom>
              <a:blipFill>
                <a:blip r:embed="rId7"/>
                <a:stretch>
                  <a:fillRect l="-4637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41933" y="3889107"/>
                <a:ext cx="37927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3600" b="0" i="1">
                        <a:solidFill>
                          <a:prstClr val="black"/>
                        </a:solidFill>
                        <a:latin typeface="Cambria Math"/>
                      </a:rPr>
                      <m:t>=3,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>
                        <a:solidFill>
                          <a:prstClr val="black"/>
                        </a:solidFill>
                        <a:latin typeface="Cambria Math"/>
                      </a:rPr>
                      <m:t>=9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933" y="3889107"/>
                <a:ext cx="3792736" cy="646331"/>
              </a:xfrm>
              <a:prstGeom prst="rect">
                <a:avLst/>
              </a:prstGeom>
              <a:blipFill>
                <a:blip r:embed="rId8"/>
                <a:stretch>
                  <a:fillRect l="-498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B55AFC75-CBE3-99A6-9080-371F76A07BBC}"/>
              </a:ext>
            </a:extLst>
          </p:cNvPr>
          <p:cNvSpPr/>
          <p:nvPr/>
        </p:nvSpPr>
        <p:spPr>
          <a:xfrm>
            <a:off x="3385799" y="5023813"/>
            <a:ext cx="313628" cy="2912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440ED8-AC04-EFCE-A956-D1C578D45C77}"/>
              </a:ext>
            </a:extLst>
          </p:cNvPr>
          <p:cNvSpPr txBox="1"/>
          <p:nvPr/>
        </p:nvSpPr>
        <p:spPr>
          <a:xfrm>
            <a:off x="6941933" y="2033590"/>
            <a:ext cx="2333525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Tangent Gradient </a:t>
            </a:r>
            <a:endParaRPr lang="en-GB" sz="1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F237BC2-4B2E-CAD9-2C0F-B1CD21C0E512}"/>
                  </a:ext>
                </a:extLst>
              </p:cNvPr>
              <p:cNvSpPr txBox="1"/>
              <p:nvPr/>
            </p:nvSpPr>
            <p:spPr>
              <a:xfrm>
                <a:off x="6941933" y="3399786"/>
                <a:ext cx="1224136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𝑦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-value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F237BC2-4B2E-CAD9-2C0F-B1CD21C0E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933" y="3399786"/>
                <a:ext cx="1224136" cy="461665"/>
              </a:xfrm>
              <a:prstGeom prst="rect">
                <a:avLst/>
              </a:prstGeom>
              <a:blipFill>
                <a:blip r:embed="rId9"/>
                <a:stretch>
                  <a:fillRect t="-10667" r="-8458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2016ED31-CA90-AF64-CB13-CB7847603796}"/>
              </a:ext>
            </a:extLst>
          </p:cNvPr>
          <p:cNvSpPr txBox="1"/>
          <p:nvPr/>
        </p:nvSpPr>
        <p:spPr>
          <a:xfrm>
            <a:off x="6950993" y="4807378"/>
            <a:ext cx="279335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Equation of tangent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74B0000-6930-7463-FAF6-1A137225EB6E}"/>
                  </a:ext>
                </a:extLst>
              </p:cNvPr>
              <p:cNvSpPr txBox="1"/>
              <p:nvPr/>
            </p:nvSpPr>
            <p:spPr>
              <a:xfrm>
                <a:off x="7608168" y="6049262"/>
                <a:ext cx="28083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74B0000-6930-7463-FAF6-1A137225EB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6049262"/>
                <a:ext cx="280831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5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1" grpId="0"/>
      <p:bldP spid="12" grpId="0"/>
      <p:bldP spid="15" grpId="0" animBg="1"/>
      <p:bldP spid="18" grpId="0" animBg="1"/>
      <p:bldP spid="20" grpId="0" animBg="1"/>
      <p:bldP spid="22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31504" y="155732"/>
                <a:ext cx="907300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equation of the </a:t>
                </a:r>
                <a:r>
                  <a:rPr lang="en-GB" sz="4800" b="1" dirty="0"/>
                  <a:t>normal</a:t>
                </a:r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to the curve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𝑦</m:t>
                    </m:r>
                    <m:r>
                      <a:rPr lang="en-GB" sz="4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/>
                  <a:t> when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𝑥</m:t>
                    </m:r>
                    <m:r>
                      <a:rPr lang="en-GB" sz="4800" i="1">
                        <a:latin typeface="Cambria Math"/>
                      </a:rPr>
                      <m:t>=3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155732"/>
                <a:ext cx="9073008" cy="1569660"/>
              </a:xfrm>
              <a:prstGeom prst="rect">
                <a:avLst/>
              </a:prstGeom>
              <a:blipFill>
                <a:blip r:embed="rId3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418F128D-B716-1504-3CC6-8BFC7DCF0472}"/>
              </a:ext>
            </a:extLst>
          </p:cNvPr>
          <p:cNvGrpSpPr/>
          <p:nvPr/>
        </p:nvGrpSpPr>
        <p:grpSpPr>
          <a:xfrm>
            <a:off x="623392" y="2056501"/>
            <a:ext cx="4896544" cy="4612911"/>
            <a:chOff x="2054137" y="2461987"/>
            <a:chExt cx="3774667" cy="3415379"/>
          </a:xfrm>
        </p:grpSpPr>
        <p:sp>
          <p:nvSpPr>
            <p:cNvPr id="5" name="Freeform 4"/>
            <p:cNvSpPr/>
            <p:nvPr/>
          </p:nvSpPr>
          <p:spPr>
            <a:xfrm>
              <a:off x="2054137" y="2461987"/>
              <a:ext cx="3094182" cy="2937164"/>
            </a:xfrm>
            <a:custGeom>
              <a:avLst/>
              <a:gdLst>
                <a:gd name="connsiteX0" fmla="*/ 0 w 3094182"/>
                <a:gd name="connsiteY0" fmla="*/ 2937164 h 2937164"/>
                <a:gd name="connsiteX1" fmla="*/ 655782 w 3094182"/>
                <a:gd name="connsiteY1" fmla="*/ 2835564 h 2937164"/>
                <a:gd name="connsiteX2" fmla="*/ 1246909 w 3094182"/>
                <a:gd name="connsiteY2" fmla="*/ 2669309 h 2937164"/>
                <a:gd name="connsiteX3" fmla="*/ 1764146 w 3094182"/>
                <a:gd name="connsiteY3" fmla="*/ 2401454 h 2937164"/>
                <a:gd name="connsiteX4" fmla="*/ 2235200 w 3094182"/>
                <a:gd name="connsiteY4" fmla="*/ 2013527 h 2937164"/>
                <a:gd name="connsiteX5" fmla="*/ 2715491 w 3094182"/>
                <a:gd name="connsiteY5" fmla="*/ 1339273 h 2937164"/>
                <a:gd name="connsiteX6" fmla="*/ 2983346 w 3094182"/>
                <a:gd name="connsiteY6" fmla="*/ 628073 h 2937164"/>
                <a:gd name="connsiteX7" fmla="*/ 3094182 w 3094182"/>
                <a:gd name="connsiteY7" fmla="*/ 0 h 293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94182" h="2937164">
                  <a:moveTo>
                    <a:pt x="0" y="2937164"/>
                  </a:moveTo>
                  <a:cubicBezTo>
                    <a:pt x="223982" y="2908685"/>
                    <a:pt x="447964" y="2880207"/>
                    <a:pt x="655782" y="2835564"/>
                  </a:cubicBezTo>
                  <a:cubicBezTo>
                    <a:pt x="863600" y="2790921"/>
                    <a:pt x="1062182" y="2741661"/>
                    <a:pt x="1246909" y="2669309"/>
                  </a:cubicBezTo>
                  <a:cubicBezTo>
                    <a:pt x="1431636" y="2596957"/>
                    <a:pt x="1599431" y="2510751"/>
                    <a:pt x="1764146" y="2401454"/>
                  </a:cubicBezTo>
                  <a:cubicBezTo>
                    <a:pt x="1928861" y="2292157"/>
                    <a:pt x="2076643" y="2190557"/>
                    <a:pt x="2235200" y="2013527"/>
                  </a:cubicBezTo>
                  <a:cubicBezTo>
                    <a:pt x="2393757" y="1836497"/>
                    <a:pt x="2590800" y="1570182"/>
                    <a:pt x="2715491" y="1339273"/>
                  </a:cubicBezTo>
                  <a:cubicBezTo>
                    <a:pt x="2840182" y="1108364"/>
                    <a:pt x="2920231" y="851285"/>
                    <a:pt x="2983346" y="628073"/>
                  </a:cubicBezTo>
                  <a:cubicBezTo>
                    <a:pt x="3046461" y="404861"/>
                    <a:pt x="3070321" y="202430"/>
                    <a:pt x="3094182" y="0"/>
                  </a:cubicBez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" name="Oval 5"/>
            <p:cNvSpPr/>
            <p:nvPr/>
          </p:nvSpPr>
          <p:spPr>
            <a:xfrm>
              <a:off x="3758463" y="4725144"/>
              <a:ext cx="216024" cy="21602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2423593" y="2708921"/>
              <a:ext cx="2198967" cy="3168445"/>
            </a:xfrm>
            <a:prstGeom prst="line">
              <a:avLst/>
            </a:prstGeom>
            <a:ln>
              <a:solidFill>
                <a:srgbClr val="0000FF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2500813" y="3415911"/>
              <a:ext cx="3327991" cy="2413591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 rot="19435175">
              <a:off x="4397228" y="4006234"/>
              <a:ext cx="1249688" cy="478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tangent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3276129">
              <a:off x="2340928" y="3666480"/>
              <a:ext cx="1312034" cy="49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normal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3207396" y="5146643"/>
                  <a:ext cx="792088" cy="4785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smtClean="0">
                            <a:latin typeface="Cambria Math" panose="02040503050406030204" pitchFamily="18" charset="0"/>
                          </a:rPr>
                          <m:t>(3,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7396" y="5146643"/>
                  <a:ext cx="792088" cy="478541"/>
                </a:xfrm>
                <a:prstGeom prst="rect">
                  <a:avLst/>
                </a:prstGeom>
                <a:blipFill>
                  <a:blip r:embed="rId4"/>
                  <a:stretch>
                    <a:fillRect r="-261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52310" y="-542678"/>
                <a:ext cx="321228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Tangent</m:t>
                      </m:r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Gradient</m:t>
                      </m:r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310" y="-542678"/>
                <a:ext cx="321228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7665394" y="4868753"/>
                <a:ext cx="4266519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/>
                        </a:rPr>
                        <m:t>𝑦</m:t>
                      </m:r>
                      <m:r>
                        <a:rPr lang="en-GB" sz="2800" i="1" smtClean="0">
                          <a:latin typeface="Cambria Math"/>
                        </a:rPr>
                        <m:t>−27=−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  <m:r>
                            <a:rPr lang="en-GB" sz="2800" i="1"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394" y="4868753"/>
                <a:ext cx="4266519" cy="9017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8472264" y="5873427"/>
                <a:ext cx="3312368" cy="9019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/>
                        </a:rPr>
                        <m:t>𝒚</m:t>
                      </m:r>
                      <m:r>
                        <a:rPr lang="en-GB" sz="2800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𝟏𝟔𝟑</m:t>
                          </m:r>
                        </m:num>
                        <m:den>
                          <m:r>
                            <a:rPr lang="en-GB" sz="28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873427"/>
                <a:ext cx="3312368" cy="9019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253606" y="-527344"/>
                <a:ext cx="4651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606" y="-527344"/>
                <a:ext cx="46519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AE84435-8FAF-6089-C983-D67B802536B5}"/>
                  </a:ext>
                </a:extLst>
              </p:cNvPr>
              <p:cNvSpPr/>
              <p:nvPr/>
            </p:nvSpPr>
            <p:spPr>
              <a:xfrm>
                <a:off x="6892513" y="2368109"/>
                <a:ext cx="373999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200" b="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3200" b="0" i="1">
                        <a:solidFill>
                          <a:prstClr val="black"/>
                        </a:solidFill>
                        <a:latin typeface="Cambria Math"/>
                      </a:rPr>
                      <m:t>=3, 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/>
                      </a:rPr>
                      <m:t>𝑚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/>
                      </a:rPr>
                      <m:t>=18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AE84435-8FAF-6089-C983-D67B802536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513" y="2368109"/>
                <a:ext cx="3739991" cy="584775"/>
              </a:xfrm>
              <a:prstGeom prst="rect">
                <a:avLst/>
              </a:prstGeom>
              <a:blipFill>
                <a:blip r:embed="rId9"/>
                <a:stretch>
                  <a:fillRect l="-424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588BEC2-CCE1-076D-3B4D-89FCE2CA83A9}"/>
              </a:ext>
            </a:extLst>
          </p:cNvPr>
          <p:cNvSpPr txBox="1"/>
          <p:nvPr/>
        </p:nvSpPr>
        <p:spPr>
          <a:xfrm>
            <a:off x="6932336" y="1916832"/>
            <a:ext cx="1971978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Tangent Gradient </a:t>
            </a:r>
            <a:endParaRPr lang="en-GB" sz="11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513BE84-D790-200D-177E-F14A129D077A}"/>
                  </a:ext>
                </a:extLst>
              </p:cNvPr>
              <p:cNvSpPr/>
              <p:nvPr/>
            </p:nvSpPr>
            <p:spPr>
              <a:xfrm>
                <a:off x="4308080" y="4950354"/>
                <a:ext cx="2463233" cy="1378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GB" sz="4400" b="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b="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513BE84-D790-200D-177E-F14A129D07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080" y="4950354"/>
                <a:ext cx="2463233" cy="13784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9CE3F9FF-7ABD-BDA0-AE0E-5586DFB4DE81}"/>
              </a:ext>
            </a:extLst>
          </p:cNvPr>
          <p:cNvSpPr txBox="1"/>
          <p:nvPr/>
        </p:nvSpPr>
        <p:spPr>
          <a:xfrm>
            <a:off x="6905359" y="3068416"/>
            <a:ext cx="1966546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Normal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Gradient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9A4A97-7789-FE3F-BE3F-263BC7137BAD}"/>
                  </a:ext>
                </a:extLst>
              </p:cNvPr>
              <p:cNvSpPr txBox="1"/>
              <p:nvPr/>
            </p:nvSpPr>
            <p:spPr>
              <a:xfrm>
                <a:off x="6937137" y="3492732"/>
                <a:ext cx="1966546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9A4A97-7789-FE3F-BE3F-263BC7137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137" y="3492732"/>
                <a:ext cx="1966546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A829ADCE-69A1-EE10-1106-EC593F2B8F3C}"/>
              </a:ext>
            </a:extLst>
          </p:cNvPr>
          <p:cNvSpPr txBox="1"/>
          <p:nvPr/>
        </p:nvSpPr>
        <p:spPr>
          <a:xfrm>
            <a:off x="6892513" y="4610642"/>
            <a:ext cx="1966546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Normal</a:t>
            </a:r>
            <a:r>
              <a:rPr kumimoji="0" lang="en-GB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Eqaution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1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16" grpId="0"/>
      <p:bldP spid="18" grpId="0" animBg="1"/>
      <p:bldP spid="23" grpId="0"/>
      <p:bldP spid="25" grpId="0" animBg="1"/>
      <p:bldP spid="29" grpId="0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</TotalTime>
  <Words>618</Words>
  <Application>Microsoft Office PowerPoint</Application>
  <PresentationFormat>Widescreen</PresentationFormat>
  <Paragraphs>116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Stewart Gale</cp:lastModifiedBy>
  <cp:revision>21</cp:revision>
  <dcterms:created xsi:type="dcterms:W3CDTF">2018-03-13T09:32:08Z</dcterms:created>
  <dcterms:modified xsi:type="dcterms:W3CDTF">2023-11-13T05:32:48Z</dcterms:modified>
</cp:coreProperties>
</file>