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A1976-5D0E-4001-83F4-F84FC0A00E3F}" v="2" dt="2021-10-14T09:26:15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47A1976-5D0E-4001-83F4-F84FC0A00E3F}"/>
    <pc:docChg chg="custSel modSld">
      <pc:chgData name="Stewart Gale" userId="3647ddd2-6040-41ae-a96d-232c23482af8" providerId="ADAL" clId="{F47A1976-5D0E-4001-83F4-F84FC0A00E3F}" dt="2021-10-14T09:26:41.869" v="41" actId="1076"/>
      <pc:docMkLst>
        <pc:docMk/>
      </pc:docMkLst>
      <pc:sldChg chg="addSp delSp modSp mod">
        <pc:chgData name="Stewart Gale" userId="3647ddd2-6040-41ae-a96d-232c23482af8" providerId="ADAL" clId="{F47A1976-5D0E-4001-83F4-F84FC0A00E3F}" dt="2021-10-14T09:25:43.944" v="20" actId="1076"/>
        <pc:sldMkLst>
          <pc:docMk/>
          <pc:sldMk cId="1260475160" sldId="260"/>
        </pc:sldMkLst>
        <pc:picChg chg="del">
          <ac:chgData name="Stewart Gale" userId="3647ddd2-6040-41ae-a96d-232c23482af8" providerId="ADAL" clId="{F47A1976-5D0E-4001-83F4-F84FC0A00E3F}" dt="2021-10-14T09:24:55.464" v="0" actId="478"/>
          <ac:picMkLst>
            <pc:docMk/>
            <pc:sldMk cId="1260475160" sldId="260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F47A1976-5D0E-4001-83F4-F84FC0A00E3F}" dt="2021-10-14T09:25:30.044" v="13" actId="14100"/>
          <ac:picMkLst>
            <pc:docMk/>
            <pc:sldMk cId="1260475160" sldId="260"/>
            <ac:picMk id="4" creationId="{584A90DC-E411-4E67-9A89-89AC66A241D1}"/>
          </ac:picMkLst>
        </pc:picChg>
        <pc:picChg chg="add mod modCrop">
          <ac:chgData name="Stewart Gale" userId="3647ddd2-6040-41ae-a96d-232c23482af8" providerId="ADAL" clId="{F47A1976-5D0E-4001-83F4-F84FC0A00E3F}" dt="2021-10-14T09:25:43.944" v="20" actId="1076"/>
          <ac:picMkLst>
            <pc:docMk/>
            <pc:sldMk cId="1260475160" sldId="260"/>
            <ac:picMk id="5" creationId="{B2022F21-0AF4-4CAA-996A-DF43209C3CA7}"/>
          </ac:picMkLst>
        </pc:picChg>
      </pc:sldChg>
      <pc:sldChg chg="addSp delSp modSp mod">
        <pc:chgData name="Stewart Gale" userId="3647ddd2-6040-41ae-a96d-232c23482af8" providerId="ADAL" clId="{F47A1976-5D0E-4001-83F4-F84FC0A00E3F}" dt="2021-10-14T09:26:41.869" v="41" actId="1076"/>
        <pc:sldMkLst>
          <pc:docMk/>
          <pc:sldMk cId="546933624" sldId="261"/>
        </pc:sldMkLst>
        <pc:picChg chg="del">
          <ac:chgData name="Stewart Gale" userId="3647ddd2-6040-41ae-a96d-232c23482af8" providerId="ADAL" clId="{F47A1976-5D0E-4001-83F4-F84FC0A00E3F}" dt="2021-10-14T09:25:45.902" v="21" actId="478"/>
          <ac:picMkLst>
            <pc:docMk/>
            <pc:sldMk cId="546933624" sldId="261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F47A1976-5D0E-4001-83F4-F84FC0A00E3F}" dt="2021-10-14T09:26:41.869" v="41" actId="1076"/>
          <ac:picMkLst>
            <pc:docMk/>
            <pc:sldMk cId="546933624" sldId="261"/>
            <ac:picMk id="4" creationId="{54D9692F-7D33-45E2-B276-88D662EF88C7}"/>
          </ac:picMkLst>
        </pc:picChg>
        <pc:picChg chg="add mod modCrop">
          <ac:chgData name="Stewart Gale" userId="3647ddd2-6040-41ae-a96d-232c23482af8" providerId="ADAL" clId="{F47A1976-5D0E-4001-83F4-F84FC0A00E3F}" dt="2021-10-14T09:26:39.620" v="40" actId="1076"/>
          <ac:picMkLst>
            <pc:docMk/>
            <pc:sldMk cId="546933624" sldId="261"/>
            <ac:picMk id="5" creationId="{0B2E8581-9554-44E8-BE1E-3369E521E4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5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12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43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799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7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51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7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08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181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27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38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EE753-2801-42A1-B18E-5255A319F652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65C5D-2FB2-4790-AF8B-99A0A4D33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2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5636" t="22493" r="15914" b="9671"/>
          <a:stretch/>
        </p:blipFill>
        <p:spPr>
          <a:xfrm>
            <a:off x="0" y="0"/>
            <a:ext cx="12003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6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691" y="2249978"/>
            <a:ext cx="77363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73468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4A90DC-E411-4E67-9A89-89AC66A24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29" t="15112" r="29906" b="7151"/>
          <a:stretch/>
        </p:blipFill>
        <p:spPr>
          <a:xfrm rot="16200000">
            <a:off x="308234" y="-25599"/>
            <a:ext cx="6640544" cy="6985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022F21-0AF4-4CAA-996A-DF43209C3C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87" t="74263" r="5588"/>
          <a:stretch/>
        </p:blipFill>
        <p:spPr>
          <a:xfrm>
            <a:off x="6799810" y="4560917"/>
            <a:ext cx="5140948" cy="19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D9692F-7D33-45E2-B276-88D662EF88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53" t="15758" r="23818" b="5535"/>
          <a:stretch/>
        </p:blipFill>
        <p:spPr>
          <a:xfrm rot="16200000">
            <a:off x="24668" y="97245"/>
            <a:ext cx="6656255" cy="6561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2E8581-9554-44E8-BE1E-3369E521E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8" t="71839" r="7705" b="4000"/>
          <a:stretch/>
        </p:blipFill>
        <p:spPr>
          <a:xfrm>
            <a:off x="6633554" y="4472245"/>
            <a:ext cx="5437619" cy="21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33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2020-05-21T05:17:08Z</dcterms:created>
  <dcterms:modified xsi:type="dcterms:W3CDTF">2021-10-14T09:26:45Z</dcterms:modified>
</cp:coreProperties>
</file>