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754E2-4809-4902-8457-278B81B31778}" v="200" dt="2023-05-17T05:36:29.9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C4754E2-4809-4902-8457-278B81B31778}"/>
    <pc:docChg chg="undo custSel modSld sldOrd">
      <pc:chgData name="Stewart Gale" userId="3647ddd2-6040-41ae-a96d-232c23482af8" providerId="ADAL" clId="{FC4754E2-4809-4902-8457-278B81B31778}" dt="2023-05-17T05:36:21.265" v="234" actId="20577"/>
      <pc:docMkLst>
        <pc:docMk/>
      </pc:docMkLst>
      <pc:sldChg chg="addSp delSp modSp mod">
        <pc:chgData name="Stewart Gale" userId="3647ddd2-6040-41ae-a96d-232c23482af8" providerId="ADAL" clId="{FC4754E2-4809-4902-8457-278B81B31778}" dt="2023-05-16T17:47:05.234" v="76" actId="478"/>
        <pc:sldMkLst>
          <pc:docMk/>
          <pc:sldMk cId="2443871214" sldId="256"/>
        </pc:sldMkLst>
        <pc:spChg chg="add del mod">
          <ac:chgData name="Stewart Gale" userId="3647ddd2-6040-41ae-a96d-232c23482af8" providerId="ADAL" clId="{FC4754E2-4809-4902-8457-278B81B31778}" dt="2023-05-16T17:47:05.234" v="76" actId="478"/>
          <ac:spMkLst>
            <pc:docMk/>
            <pc:sldMk cId="2443871214" sldId="256"/>
            <ac:spMk id="3" creationId="{442DD69A-C668-600F-4310-FD9C43FE2426}"/>
          </ac:spMkLst>
        </pc:spChg>
        <pc:picChg chg="add mod">
          <ac:chgData name="Stewart Gale" userId="3647ddd2-6040-41ae-a96d-232c23482af8" providerId="ADAL" clId="{FC4754E2-4809-4902-8457-278B81B31778}" dt="2023-05-16T17:46:28.895" v="70" actId="1076"/>
          <ac:picMkLst>
            <pc:docMk/>
            <pc:sldMk cId="2443871214" sldId="256"/>
            <ac:picMk id="2" creationId="{F63D8E6E-C010-6596-0E19-AFEF97E3E9D4}"/>
          </ac:picMkLst>
        </pc:picChg>
        <pc:picChg chg="del">
          <ac:chgData name="Stewart Gale" userId="3647ddd2-6040-41ae-a96d-232c23482af8" providerId="ADAL" clId="{FC4754E2-4809-4902-8457-278B81B31778}" dt="2023-05-16T17:42:39.135" v="4" actId="478"/>
          <ac:picMkLst>
            <pc:docMk/>
            <pc:sldMk cId="2443871214" sldId="256"/>
            <ac:picMk id="5" creationId="{00000000-0000-0000-0000-000000000000}"/>
          </ac:picMkLst>
        </pc:picChg>
        <pc:picChg chg="del mod">
          <ac:chgData name="Stewart Gale" userId="3647ddd2-6040-41ae-a96d-232c23482af8" providerId="ADAL" clId="{FC4754E2-4809-4902-8457-278B81B31778}" dt="2023-05-16T17:39:13.616" v="1" actId="478"/>
          <ac:picMkLst>
            <pc:docMk/>
            <pc:sldMk cId="2443871214" sldId="256"/>
            <ac:picMk id="8" creationId="{00000000-0000-0000-0000-000000000000}"/>
          </ac:picMkLst>
        </pc:picChg>
        <pc:picChg chg="add mod">
          <ac:chgData name="Stewart Gale" userId="3647ddd2-6040-41ae-a96d-232c23482af8" providerId="ADAL" clId="{FC4754E2-4809-4902-8457-278B81B31778}" dt="2023-05-16T17:46:36.007" v="73" actId="14100"/>
          <ac:picMkLst>
            <pc:docMk/>
            <pc:sldMk cId="2443871214" sldId="256"/>
            <ac:picMk id="1026" creationId="{859BCA44-20D3-FAC9-0621-067382933766}"/>
          </ac:picMkLst>
        </pc:picChg>
      </pc:sldChg>
      <pc:sldChg chg="addSp delSp modSp mod delAnim modAnim">
        <pc:chgData name="Stewart Gale" userId="3647ddd2-6040-41ae-a96d-232c23482af8" providerId="ADAL" clId="{FC4754E2-4809-4902-8457-278B81B31778}" dt="2023-05-16T17:52:15.087" v="197" actId="1076"/>
        <pc:sldMkLst>
          <pc:docMk/>
          <pc:sldMk cId="3985111438" sldId="258"/>
        </pc:sldMkLst>
        <pc:spChg chg="add mod">
          <ac:chgData name="Stewart Gale" userId="3647ddd2-6040-41ae-a96d-232c23482af8" providerId="ADAL" clId="{FC4754E2-4809-4902-8457-278B81B31778}" dt="2023-05-16T17:52:15.087" v="197" actId="1076"/>
          <ac:spMkLst>
            <pc:docMk/>
            <pc:sldMk cId="3985111438" sldId="258"/>
            <ac:spMk id="3" creationId="{DE5D52A4-BD0F-E7A4-C472-6941AE4203F3}"/>
          </ac:spMkLst>
        </pc:spChg>
        <pc:spChg chg="del">
          <ac:chgData name="Stewart Gale" userId="3647ddd2-6040-41ae-a96d-232c23482af8" providerId="ADAL" clId="{FC4754E2-4809-4902-8457-278B81B31778}" dt="2023-05-16T17:51:32.907" v="186" actId="21"/>
          <ac:spMkLst>
            <pc:docMk/>
            <pc:sldMk cId="3985111438" sldId="258"/>
            <ac:spMk id="15" creationId="{00000000-0000-0000-0000-000000000000}"/>
          </ac:spMkLst>
        </pc:spChg>
        <pc:picChg chg="add mod">
          <ac:chgData name="Stewart Gale" userId="3647ddd2-6040-41ae-a96d-232c23482af8" providerId="ADAL" clId="{FC4754E2-4809-4902-8457-278B81B31778}" dt="2023-05-16T17:52:02.080" v="194" actId="1076"/>
          <ac:picMkLst>
            <pc:docMk/>
            <pc:sldMk cId="3985111438" sldId="258"/>
            <ac:picMk id="2" creationId="{9A71579C-00F5-5E88-810A-3CF41E8AF271}"/>
          </ac:picMkLst>
        </pc:picChg>
        <pc:picChg chg="add mod">
          <ac:chgData name="Stewart Gale" userId="3647ddd2-6040-41ae-a96d-232c23482af8" providerId="ADAL" clId="{FC4754E2-4809-4902-8457-278B81B31778}" dt="2023-05-16T17:52:15.087" v="197" actId="1076"/>
          <ac:picMkLst>
            <pc:docMk/>
            <pc:sldMk cId="3985111438" sldId="258"/>
            <ac:picMk id="4" creationId="{0BAF9840-F060-7454-E5F1-4813F605354D}"/>
          </ac:picMkLst>
        </pc:picChg>
        <pc:picChg chg="del">
          <ac:chgData name="Stewart Gale" userId="3647ddd2-6040-41ae-a96d-232c23482af8" providerId="ADAL" clId="{FC4754E2-4809-4902-8457-278B81B31778}" dt="2023-05-16T17:51:21.749" v="184" actId="478"/>
          <ac:picMkLst>
            <pc:docMk/>
            <pc:sldMk cId="3985111438" sldId="258"/>
            <ac:picMk id="13" creationId="{00000000-0000-0000-0000-000000000000}"/>
          </ac:picMkLst>
        </pc:picChg>
        <pc:picChg chg="del">
          <ac:chgData name="Stewart Gale" userId="3647ddd2-6040-41ae-a96d-232c23482af8" providerId="ADAL" clId="{FC4754E2-4809-4902-8457-278B81B31778}" dt="2023-05-16T17:51:21.749" v="184" actId="478"/>
          <ac:picMkLst>
            <pc:docMk/>
            <pc:sldMk cId="3985111438" sldId="258"/>
            <ac:picMk id="14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FC4754E2-4809-4902-8457-278B81B31778}" dt="2023-05-17T05:36:21.265" v="234" actId="20577"/>
        <pc:sldMkLst>
          <pc:docMk/>
          <pc:sldMk cId="127001569" sldId="259"/>
        </pc:sldMkLst>
        <pc:spChg chg="mod">
          <ac:chgData name="Stewart Gale" userId="3647ddd2-6040-41ae-a96d-232c23482af8" providerId="ADAL" clId="{FC4754E2-4809-4902-8457-278B81B31778}" dt="2023-05-16T17:43:29.485" v="11" actId="20577"/>
          <ac:spMkLst>
            <pc:docMk/>
            <pc:sldMk cId="127001569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FC4754E2-4809-4902-8457-278B81B31778}" dt="2023-05-17T05:36:21.265" v="234" actId="20577"/>
          <ac:spMkLst>
            <pc:docMk/>
            <pc:sldMk cId="127001569" sldId="259"/>
            <ac:spMk id="7" creationId="{00000000-0000-0000-0000-000000000000}"/>
          </ac:spMkLst>
        </pc:spChg>
        <pc:picChg chg="add mod">
          <ac:chgData name="Stewart Gale" userId="3647ddd2-6040-41ae-a96d-232c23482af8" providerId="ADAL" clId="{FC4754E2-4809-4902-8457-278B81B31778}" dt="2023-05-16T17:48:20.167" v="94" actId="14100"/>
          <ac:picMkLst>
            <pc:docMk/>
            <pc:sldMk cId="127001569" sldId="259"/>
            <ac:picMk id="2" creationId="{4A5CBCD3-B433-249D-8614-545C16031F90}"/>
          </ac:picMkLst>
        </pc:picChg>
        <pc:picChg chg="del">
          <ac:chgData name="Stewart Gale" userId="3647ddd2-6040-41ae-a96d-232c23482af8" providerId="ADAL" clId="{FC4754E2-4809-4902-8457-278B81B31778}" dt="2023-05-16T17:42:52.835" v="7" actId="478"/>
          <ac:picMkLst>
            <pc:docMk/>
            <pc:sldMk cId="127001569" sldId="259"/>
            <ac:picMk id="3" creationId="{00000000-0000-0000-0000-000000000000}"/>
          </ac:picMkLst>
        </pc:picChg>
        <pc:picChg chg="add mod">
          <ac:chgData name="Stewart Gale" userId="3647ddd2-6040-41ae-a96d-232c23482af8" providerId="ADAL" clId="{FC4754E2-4809-4902-8457-278B81B31778}" dt="2023-05-16T17:48:24.078" v="95" actId="1076"/>
          <ac:picMkLst>
            <pc:docMk/>
            <pc:sldMk cId="127001569" sldId="259"/>
            <ac:picMk id="4" creationId="{73828CCF-1108-ED6C-1A34-0FBE0C0686EE}"/>
          </ac:picMkLst>
        </pc:picChg>
        <pc:picChg chg="del">
          <ac:chgData name="Stewart Gale" userId="3647ddd2-6040-41ae-a96d-232c23482af8" providerId="ADAL" clId="{FC4754E2-4809-4902-8457-278B81B31778}" dt="2023-05-16T17:42:46.744" v="5" actId="478"/>
          <ac:picMkLst>
            <pc:docMk/>
            <pc:sldMk cId="127001569" sldId="259"/>
            <ac:picMk id="11" creationId="{00000000-0000-0000-0000-000000000000}"/>
          </ac:picMkLst>
        </pc:picChg>
      </pc:sldChg>
      <pc:sldChg chg="addSp delSp modSp mod ord delAnim modAnim">
        <pc:chgData name="Stewart Gale" userId="3647ddd2-6040-41ae-a96d-232c23482af8" providerId="ADAL" clId="{FC4754E2-4809-4902-8457-278B81B31778}" dt="2023-05-16T17:52:43.468" v="200"/>
        <pc:sldMkLst>
          <pc:docMk/>
          <pc:sldMk cId="3536013279" sldId="260"/>
        </pc:sldMkLst>
        <pc:spChg chg="mod">
          <ac:chgData name="Stewart Gale" userId="3647ddd2-6040-41ae-a96d-232c23482af8" providerId="ADAL" clId="{FC4754E2-4809-4902-8457-278B81B31778}" dt="2023-05-16T17:48:31.495" v="97" actId="20577"/>
          <ac:spMkLst>
            <pc:docMk/>
            <pc:sldMk cId="3536013279" sldId="260"/>
            <ac:spMk id="6" creationId="{00000000-0000-0000-0000-000000000000}"/>
          </ac:spMkLst>
        </pc:spChg>
        <pc:spChg chg="mod">
          <ac:chgData name="Stewart Gale" userId="3647ddd2-6040-41ae-a96d-232c23482af8" providerId="ADAL" clId="{FC4754E2-4809-4902-8457-278B81B31778}" dt="2023-05-16T17:49:49.535" v="181" actId="14100"/>
          <ac:spMkLst>
            <pc:docMk/>
            <pc:sldMk cId="3536013279" sldId="260"/>
            <ac:spMk id="7" creationId="{00000000-0000-0000-0000-000000000000}"/>
          </ac:spMkLst>
        </pc:spChg>
        <pc:picChg chg="del">
          <ac:chgData name="Stewart Gale" userId="3647ddd2-6040-41ae-a96d-232c23482af8" providerId="ADAL" clId="{FC4754E2-4809-4902-8457-278B81B31778}" dt="2023-05-16T17:47:22.722" v="80" actId="478"/>
          <ac:picMkLst>
            <pc:docMk/>
            <pc:sldMk cId="3536013279" sldId="260"/>
            <ac:picMk id="2" creationId="{00000000-0000-0000-0000-000000000000}"/>
          </ac:picMkLst>
        </pc:picChg>
        <pc:picChg chg="add mod">
          <ac:chgData name="Stewart Gale" userId="3647ddd2-6040-41ae-a96d-232c23482af8" providerId="ADAL" clId="{FC4754E2-4809-4902-8457-278B81B31778}" dt="2023-05-16T17:48:04.943" v="87" actId="14100"/>
          <ac:picMkLst>
            <pc:docMk/>
            <pc:sldMk cId="3536013279" sldId="260"/>
            <ac:picMk id="3" creationId="{D0FB6009-2BBE-BDE7-697B-07DB3D3D3B7E}"/>
          </ac:picMkLst>
        </pc:picChg>
        <pc:picChg chg="add mod modCrop">
          <ac:chgData name="Stewart Gale" userId="3647ddd2-6040-41ae-a96d-232c23482af8" providerId="ADAL" clId="{FC4754E2-4809-4902-8457-278B81B31778}" dt="2023-05-16T17:48:14.324" v="92" actId="1076"/>
          <ac:picMkLst>
            <pc:docMk/>
            <pc:sldMk cId="3536013279" sldId="260"/>
            <ac:picMk id="5" creationId="{5E92D9AA-BD28-6C08-42D3-59B9A47993E7}"/>
          </ac:picMkLst>
        </pc:picChg>
        <pc:picChg chg="del">
          <ac:chgData name="Stewart Gale" userId="3647ddd2-6040-41ae-a96d-232c23482af8" providerId="ADAL" clId="{FC4754E2-4809-4902-8457-278B81B31778}" dt="2023-05-16T17:47:15.831" v="77" actId="478"/>
          <ac:picMkLst>
            <pc:docMk/>
            <pc:sldMk cId="3536013279" sldId="260"/>
            <ac:picMk id="11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4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79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6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8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8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5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7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5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5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32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42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CD404-6CFC-48D5-8D7E-B47A21AFD13A}" type="datetimeFigureOut">
              <a:rPr lang="en-GB" smtClean="0"/>
              <a:t>17/05/2023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49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3871" y="470222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3871" y="574024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3D8E6E-C010-6596-0E19-AFEF97E3E9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7" t="30625" r="24746" b="18438"/>
          <a:stretch/>
        </p:blipFill>
        <p:spPr>
          <a:xfrm>
            <a:off x="161369" y="194429"/>
            <a:ext cx="5841745" cy="42572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59BCA44-20D3-FAC9-0621-067382933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b="20273"/>
          <a:stretch/>
        </p:blipFill>
        <p:spPr bwMode="auto">
          <a:xfrm>
            <a:off x="6136118" y="215204"/>
            <a:ext cx="5925384" cy="42364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87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9665" y="2056014"/>
            <a:ext cx="9199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88745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5665" y="528155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71579C-00F5-5E88-810A-3CF41E8AF2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b="20273"/>
          <a:stretch/>
        </p:blipFill>
        <p:spPr bwMode="auto">
          <a:xfrm>
            <a:off x="6096000" y="209799"/>
            <a:ext cx="5930710" cy="42402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5D52A4-BD0F-E7A4-C472-6941AE4203F3}"/>
              </a:ext>
            </a:extLst>
          </p:cNvPr>
          <p:cNvSpPr/>
          <p:nvPr/>
        </p:nvSpPr>
        <p:spPr>
          <a:xfrm>
            <a:off x="6134793" y="253508"/>
            <a:ext cx="5867200" cy="41965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AF9840-F060-7454-E5F1-4813F60535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57" t="30625" r="24746" b="18438"/>
          <a:stretch/>
        </p:blipFill>
        <p:spPr>
          <a:xfrm>
            <a:off x="190007" y="209799"/>
            <a:ext cx="5818463" cy="42402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511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54794" y="137595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/>
              <a:t>D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944065" y="3037110"/>
            <a:ext cx="50761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did not think about using the interior angle to get the exterior angle.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FB6009-2BBE-BDE7-697B-07DB3D3D3B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b="20273"/>
          <a:stretch/>
        </p:blipFill>
        <p:spPr bwMode="auto">
          <a:xfrm>
            <a:off x="256248" y="189738"/>
            <a:ext cx="6626689" cy="47378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92D9AA-BD28-6C08-42D3-59B9A47993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87" t="44285" r="33623" b="43112"/>
          <a:stretch/>
        </p:blipFill>
        <p:spPr>
          <a:xfrm>
            <a:off x="317376" y="4765051"/>
            <a:ext cx="6504431" cy="190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1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32627" y="153119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/>
              <a:t>A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17536" y="3300278"/>
            <a:ext cx="44674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found forgot to take it </a:t>
            </a:r>
            <a:r>
              <a:rPr lang="en-GB" sz="4400"/>
              <a:t>away from 360°.</a:t>
            </a:r>
            <a:endParaRPr lang="en-GB" sz="4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5CBCD3-B433-249D-8614-545C16031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57" t="30625" r="24746" b="18438"/>
          <a:stretch/>
        </p:blipFill>
        <p:spPr>
          <a:xfrm>
            <a:off x="315215" y="209798"/>
            <a:ext cx="6451345" cy="47015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828CCF-1108-ED6C-1A34-0FBE0C0686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84" t="41014" r="33589" b="47911"/>
          <a:stretch/>
        </p:blipFill>
        <p:spPr>
          <a:xfrm>
            <a:off x="419557" y="4986880"/>
            <a:ext cx="6242660" cy="170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2020-01-04T09:09:49Z</dcterms:created>
  <dcterms:modified xsi:type="dcterms:W3CDTF">2023-05-17T05:36:30Z</dcterms:modified>
</cp:coreProperties>
</file>