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4BF506-42B5-4405-98F4-311A28EB2B86}" v="19" dt="2025-09-09T03:26:54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60" d="100"/>
          <a:sy n="60" d="100"/>
        </p:scale>
        <p:origin x="1047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907072C-7176-4749-817E-512DD094B403}"/>
    <pc:docChg chg="undo custSel addSld delSld modSld">
      <pc:chgData name="Stewart Gale" userId="3647ddd2-6040-41ae-a96d-232c23482af8" providerId="ADAL" clId="{8907072C-7176-4749-817E-512DD094B403}" dt="2024-06-19T08:21:47.231" v="133" actId="47"/>
      <pc:docMkLst>
        <pc:docMk/>
      </pc:docMkLst>
      <pc:sldChg chg="addSp delSp mod">
        <pc:chgData name="Stewart Gale" userId="3647ddd2-6040-41ae-a96d-232c23482af8" providerId="ADAL" clId="{8907072C-7176-4749-817E-512DD094B403}" dt="2022-01-12T17:47:43.240" v="11" actId="478"/>
        <pc:sldMkLst>
          <pc:docMk/>
          <pc:sldMk cId="642349896" sldId="256"/>
        </pc:sldMkLst>
      </pc:sldChg>
      <pc:sldChg chg="delSp modSp del mod delAnim">
        <pc:chgData name="Stewart Gale" userId="3647ddd2-6040-41ae-a96d-232c23482af8" providerId="ADAL" clId="{8907072C-7176-4749-817E-512DD094B403}" dt="2024-06-19T08:17:42.689" v="57" actId="47"/>
        <pc:sldMkLst>
          <pc:docMk/>
          <pc:sldMk cId="1164765709" sldId="257"/>
        </pc:sldMkLst>
      </pc:sldChg>
      <pc:sldChg chg="modSp mod">
        <pc:chgData name="Stewart Gale" userId="3647ddd2-6040-41ae-a96d-232c23482af8" providerId="ADAL" clId="{8907072C-7176-4749-817E-512DD094B403}" dt="2022-01-12T17:48:02.678" v="21" actId="1076"/>
        <pc:sldMkLst>
          <pc:docMk/>
          <pc:sldMk cId="34638267" sldId="258"/>
        </pc:sldMkLst>
      </pc:sldChg>
      <pc:sldChg chg="del">
        <pc:chgData name="Stewart Gale" userId="3647ddd2-6040-41ae-a96d-232c23482af8" providerId="ADAL" clId="{8907072C-7176-4749-817E-512DD094B403}" dt="2024-06-19T08:18:14.317" v="68" actId="47"/>
        <pc:sldMkLst>
          <pc:docMk/>
          <pc:sldMk cId="2053143504" sldId="259"/>
        </pc:sldMkLst>
      </pc:sldChg>
      <pc:sldChg chg="delSp modSp del mod delAnim">
        <pc:chgData name="Stewart Gale" userId="3647ddd2-6040-41ae-a96d-232c23482af8" providerId="ADAL" clId="{8907072C-7176-4749-817E-512DD094B403}" dt="2024-06-19T08:21:47.231" v="133" actId="47"/>
        <pc:sldMkLst>
          <pc:docMk/>
          <pc:sldMk cId="3774068699" sldId="260"/>
        </pc:sldMkLst>
      </pc:sldChg>
      <pc:sldChg chg="new del">
        <pc:chgData name="Stewart Gale" userId="3647ddd2-6040-41ae-a96d-232c23482af8" providerId="ADAL" clId="{8907072C-7176-4749-817E-512DD094B403}" dt="2022-01-12T17:47:47.135" v="12" actId="47"/>
        <pc:sldMkLst>
          <pc:docMk/>
          <pc:sldMk cId="1476195751" sldId="261"/>
        </pc:sldMkLst>
      </pc:sldChg>
      <pc:sldChg chg="addSp delSp modSp add mod delAnim modAnim">
        <pc:chgData name="Stewart Gale" userId="3647ddd2-6040-41ae-a96d-232c23482af8" providerId="ADAL" clId="{8907072C-7176-4749-817E-512DD094B403}" dt="2024-06-19T08:21:45.405" v="132" actId="1076"/>
        <pc:sldMkLst>
          <pc:docMk/>
          <pc:sldMk cId="1964049700" sldId="261"/>
        </pc:sldMkLst>
      </pc:sldChg>
    </pc:docChg>
  </pc:docChgLst>
  <pc:docChgLst>
    <pc:chgData name="Stewart Gale" userId="3647ddd2-6040-41ae-a96d-232c23482af8" providerId="ADAL" clId="{06789ACE-9C8B-434B-894E-5A86F9D6F4CB}"/>
    <pc:docChg chg="undo custSel addSld delSld modSld">
      <pc:chgData name="Stewart Gale" userId="3647ddd2-6040-41ae-a96d-232c23482af8" providerId="ADAL" clId="{06789ACE-9C8B-434B-894E-5A86F9D6F4CB}" dt="2025-09-09T03:27:17.327" v="107" actId="47"/>
      <pc:docMkLst>
        <pc:docMk/>
      </pc:docMkLst>
      <pc:sldChg chg="addSp delSp modSp mod">
        <pc:chgData name="Stewart Gale" userId="3647ddd2-6040-41ae-a96d-232c23482af8" providerId="ADAL" clId="{06789ACE-9C8B-434B-894E-5A86F9D6F4CB}" dt="2025-09-09T03:25:04.472" v="55" actId="1076"/>
        <pc:sldMkLst>
          <pc:docMk/>
          <pc:sldMk cId="642349896" sldId="256"/>
        </pc:sldMkLst>
        <pc:spChg chg="add">
          <ac:chgData name="Stewart Gale" userId="3647ddd2-6040-41ae-a96d-232c23482af8" providerId="ADAL" clId="{06789ACE-9C8B-434B-894E-5A86F9D6F4CB}" dt="2025-09-09T03:21:14.566" v="3"/>
          <ac:spMkLst>
            <pc:docMk/>
            <pc:sldMk cId="642349896" sldId="256"/>
            <ac:spMk id="12" creationId="{A05DB6EB-A836-D94E-8E6C-539CFFBE4969}"/>
          </ac:spMkLst>
        </pc:spChg>
        <pc:spChg chg="add">
          <ac:chgData name="Stewart Gale" userId="3647ddd2-6040-41ae-a96d-232c23482af8" providerId="ADAL" clId="{06789ACE-9C8B-434B-894E-5A86F9D6F4CB}" dt="2025-09-09T03:21:14.566" v="3"/>
          <ac:spMkLst>
            <pc:docMk/>
            <pc:sldMk cId="642349896" sldId="256"/>
            <ac:spMk id="13" creationId="{F6157320-8FC0-107F-F2E7-7B594578E84D}"/>
          </ac:spMkLst>
        </pc:spChg>
        <pc:spChg chg="add">
          <ac:chgData name="Stewart Gale" userId="3647ddd2-6040-41ae-a96d-232c23482af8" providerId="ADAL" clId="{06789ACE-9C8B-434B-894E-5A86F9D6F4CB}" dt="2025-09-09T03:21:14.566" v="3"/>
          <ac:spMkLst>
            <pc:docMk/>
            <pc:sldMk cId="642349896" sldId="256"/>
            <ac:spMk id="14" creationId="{1FEC2872-AADD-79F2-023A-428DC1E3EE0B}"/>
          </ac:spMkLst>
        </pc:spChg>
        <pc:spChg chg="add">
          <ac:chgData name="Stewart Gale" userId="3647ddd2-6040-41ae-a96d-232c23482af8" providerId="ADAL" clId="{06789ACE-9C8B-434B-894E-5A86F9D6F4CB}" dt="2025-09-09T03:21:14.566" v="3"/>
          <ac:spMkLst>
            <pc:docMk/>
            <pc:sldMk cId="642349896" sldId="256"/>
            <ac:spMk id="15" creationId="{54D20589-6A53-6B44-E76A-6CA6BCFA68A2}"/>
          </ac:spMkLst>
        </pc:spChg>
        <pc:spChg chg="add">
          <ac:chgData name="Stewart Gale" userId="3647ddd2-6040-41ae-a96d-232c23482af8" providerId="ADAL" clId="{06789ACE-9C8B-434B-894E-5A86F9D6F4CB}" dt="2025-09-09T03:21:14.566" v="3"/>
          <ac:spMkLst>
            <pc:docMk/>
            <pc:sldMk cId="642349896" sldId="256"/>
            <ac:spMk id="16" creationId="{75212F90-403C-8B6B-1AC9-BF6F39901654}"/>
          </ac:spMkLst>
        </pc:spChg>
        <pc:spChg chg="add">
          <ac:chgData name="Stewart Gale" userId="3647ddd2-6040-41ae-a96d-232c23482af8" providerId="ADAL" clId="{06789ACE-9C8B-434B-894E-5A86F9D6F4CB}" dt="2025-09-09T03:21:14.566" v="3"/>
          <ac:spMkLst>
            <pc:docMk/>
            <pc:sldMk cId="642349896" sldId="256"/>
            <ac:spMk id="17" creationId="{520F9651-66BF-1818-D34E-3E5F916544F8}"/>
          </ac:spMkLst>
        </pc:spChg>
        <pc:spChg chg="add mod">
          <ac:chgData name="Stewart Gale" userId="3647ddd2-6040-41ae-a96d-232c23482af8" providerId="ADAL" clId="{06789ACE-9C8B-434B-894E-5A86F9D6F4CB}" dt="2025-09-09T03:21:37.218" v="8" actId="1076"/>
          <ac:spMkLst>
            <pc:docMk/>
            <pc:sldMk cId="642349896" sldId="256"/>
            <ac:spMk id="24" creationId="{3F756A97-CBB0-1504-E9EB-4C438D0552FC}"/>
          </ac:spMkLst>
        </pc:spChg>
        <pc:spChg chg="add mod">
          <ac:chgData name="Stewart Gale" userId="3647ddd2-6040-41ae-a96d-232c23482af8" providerId="ADAL" clId="{06789ACE-9C8B-434B-894E-5A86F9D6F4CB}" dt="2025-09-09T03:21:37.218" v="8" actId="1076"/>
          <ac:spMkLst>
            <pc:docMk/>
            <pc:sldMk cId="642349896" sldId="256"/>
            <ac:spMk id="25" creationId="{6246FE10-478F-C71C-C1C5-62A28A9A957D}"/>
          </ac:spMkLst>
        </pc:spChg>
        <pc:spChg chg="add mod">
          <ac:chgData name="Stewart Gale" userId="3647ddd2-6040-41ae-a96d-232c23482af8" providerId="ADAL" clId="{06789ACE-9C8B-434B-894E-5A86F9D6F4CB}" dt="2025-09-09T03:21:37.218" v="8" actId="1076"/>
          <ac:spMkLst>
            <pc:docMk/>
            <pc:sldMk cId="642349896" sldId="256"/>
            <ac:spMk id="26" creationId="{4A9FCE7E-A8D7-FE36-5339-A10063AD6E0D}"/>
          </ac:spMkLst>
        </pc:spChg>
        <pc:spChg chg="add mod">
          <ac:chgData name="Stewart Gale" userId="3647ddd2-6040-41ae-a96d-232c23482af8" providerId="ADAL" clId="{06789ACE-9C8B-434B-894E-5A86F9D6F4CB}" dt="2025-09-09T03:21:37.218" v="8" actId="1076"/>
          <ac:spMkLst>
            <pc:docMk/>
            <pc:sldMk cId="642349896" sldId="256"/>
            <ac:spMk id="27" creationId="{4B046459-EF96-624A-0D93-88A18F98F0D9}"/>
          </ac:spMkLst>
        </pc:spChg>
        <pc:spChg chg="add mod">
          <ac:chgData name="Stewart Gale" userId="3647ddd2-6040-41ae-a96d-232c23482af8" providerId="ADAL" clId="{06789ACE-9C8B-434B-894E-5A86F9D6F4CB}" dt="2025-09-09T03:21:37.218" v="8" actId="1076"/>
          <ac:spMkLst>
            <pc:docMk/>
            <pc:sldMk cId="642349896" sldId="256"/>
            <ac:spMk id="28" creationId="{9354ACEC-4B85-8FA4-9B23-15B48891158B}"/>
          </ac:spMkLst>
        </pc:spChg>
        <pc:spChg chg="add mod">
          <ac:chgData name="Stewart Gale" userId="3647ddd2-6040-41ae-a96d-232c23482af8" providerId="ADAL" clId="{06789ACE-9C8B-434B-894E-5A86F9D6F4CB}" dt="2025-09-09T03:21:37.218" v="8" actId="1076"/>
          <ac:spMkLst>
            <pc:docMk/>
            <pc:sldMk cId="642349896" sldId="256"/>
            <ac:spMk id="29" creationId="{32EC2055-3A4B-54EE-C554-4E0F22214FF7}"/>
          </ac:spMkLst>
        </pc:spChg>
        <pc:graphicFrameChg chg="add">
          <ac:chgData name="Stewart Gale" userId="3647ddd2-6040-41ae-a96d-232c23482af8" providerId="ADAL" clId="{06789ACE-9C8B-434B-894E-5A86F9D6F4CB}" dt="2025-09-09T03:21:14.566" v="3"/>
          <ac:graphicFrameMkLst>
            <pc:docMk/>
            <pc:sldMk cId="642349896" sldId="256"/>
            <ac:graphicFrameMk id="4" creationId="{B1A658D7-E870-4A4D-80CA-61662AC46752}"/>
          </ac:graphicFrameMkLst>
        </pc:graphicFrameChg>
        <pc:graphicFrameChg chg="add">
          <ac:chgData name="Stewart Gale" userId="3647ddd2-6040-41ae-a96d-232c23482af8" providerId="ADAL" clId="{06789ACE-9C8B-434B-894E-5A86F9D6F4CB}" dt="2025-09-09T03:21:14.566" v="3"/>
          <ac:graphicFrameMkLst>
            <pc:docMk/>
            <pc:sldMk cId="642349896" sldId="256"/>
            <ac:graphicFrameMk id="5" creationId="{57D2772E-DDA6-BA8D-3F00-9565EE668EB9}"/>
          </ac:graphicFrameMkLst>
        </pc:graphicFrameChg>
        <pc:graphicFrameChg chg="add">
          <ac:chgData name="Stewart Gale" userId="3647ddd2-6040-41ae-a96d-232c23482af8" providerId="ADAL" clId="{06789ACE-9C8B-434B-894E-5A86F9D6F4CB}" dt="2025-09-09T03:21:14.566" v="3"/>
          <ac:graphicFrameMkLst>
            <pc:docMk/>
            <pc:sldMk cId="642349896" sldId="256"/>
            <ac:graphicFrameMk id="6" creationId="{07C8D740-4457-1D15-A58B-C58583C3A500}"/>
          </ac:graphicFrameMkLst>
        </pc:graphicFrameChg>
        <pc:graphicFrameChg chg="add">
          <ac:chgData name="Stewart Gale" userId="3647ddd2-6040-41ae-a96d-232c23482af8" providerId="ADAL" clId="{06789ACE-9C8B-434B-894E-5A86F9D6F4CB}" dt="2025-09-09T03:21:14.566" v="3"/>
          <ac:graphicFrameMkLst>
            <pc:docMk/>
            <pc:sldMk cId="642349896" sldId="256"/>
            <ac:graphicFrameMk id="8" creationId="{7CE41C3B-A852-E382-A793-547C77F21121}"/>
          </ac:graphicFrameMkLst>
        </pc:graphicFrameChg>
        <pc:graphicFrameChg chg="add mod">
          <ac:chgData name="Stewart Gale" userId="3647ddd2-6040-41ae-a96d-232c23482af8" providerId="ADAL" clId="{06789ACE-9C8B-434B-894E-5A86F9D6F4CB}" dt="2025-09-09T03:21:37.218" v="8" actId="1076"/>
          <ac:graphicFrameMkLst>
            <pc:docMk/>
            <pc:sldMk cId="642349896" sldId="256"/>
            <ac:graphicFrameMk id="19" creationId="{FCBEA50C-BEA6-AD5F-32D7-86F3FCD75BD2}"/>
          </ac:graphicFrameMkLst>
        </pc:graphicFrameChg>
        <pc:graphicFrameChg chg="add mod">
          <ac:chgData name="Stewart Gale" userId="3647ddd2-6040-41ae-a96d-232c23482af8" providerId="ADAL" clId="{06789ACE-9C8B-434B-894E-5A86F9D6F4CB}" dt="2025-09-09T03:21:37.218" v="8" actId="1076"/>
          <ac:graphicFrameMkLst>
            <pc:docMk/>
            <pc:sldMk cId="642349896" sldId="256"/>
            <ac:graphicFrameMk id="20" creationId="{22C58092-6768-3811-FFBF-8A03FE65A083}"/>
          </ac:graphicFrameMkLst>
        </pc:graphicFrameChg>
        <pc:graphicFrameChg chg="add mod">
          <ac:chgData name="Stewart Gale" userId="3647ddd2-6040-41ae-a96d-232c23482af8" providerId="ADAL" clId="{06789ACE-9C8B-434B-894E-5A86F9D6F4CB}" dt="2025-09-09T03:21:37.218" v="8" actId="1076"/>
          <ac:graphicFrameMkLst>
            <pc:docMk/>
            <pc:sldMk cId="642349896" sldId="256"/>
            <ac:graphicFrameMk id="21" creationId="{C743F2A6-43B7-4A52-5765-1F6321D33CFF}"/>
          </ac:graphicFrameMkLst>
        </pc:graphicFrameChg>
        <pc:graphicFrameChg chg="add mod">
          <ac:chgData name="Stewart Gale" userId="3647ddd2-6040-41ae-a96d-232c23482af8" providerId="ADAL" clId="{06789ACE-9C8B-434B-894E-5A86F9D6F4CB}" dt="2025-09-09T03:21:37.218" v="8" actId="1076"/>
          <ac:graphicFrameMkLst>
            <pc:docMk/>
            <pc:sldMk cId="642349896" sldId="256"/>
            <ac:graphicFrameMk id="23" creationId="{0B84152C-CFFA-A6F1-0CFF-32CA23612FDA}"/>
          </ac:graphicFrameMkLst>
        </pc:graphicFrameChg>
        <pc:picChg chg="mod modCrop">
          <ac:chgData name="Stewart Gale" userId="3647ddd2-6040-41ae-a96d-232c23482af8" providerId="ADAL" clId="{06789ACE-9C8B-434B-894E-5A86F9D6F4CB}" dt="2025-09-09T03:24:55.165" v="53" actId="732"/>
          <ac:picMkLst>
            <pc:docMk/>
            <pc:sldMk cId="642349896" sldId="256"/>
            <ac:picMk id="2" creationId="{00000000-0000-0000-0000-000000000000}"/>
          </ac:picMkLst>
        </pc:picChg>
        <pc:picChg chg="del">
          <ac:chgData name="Stewart Gale" userId="3647ddd2-6040-41ae-a96d-232c23482af8" providerId="ADAL" clId="{06789ACE-9C8B-434B-894E-5A86F9D6F4CB}" dt="2025-09-09T03:21:10.637" v="1" actId="478"/>
          <ac:picMkLst>
            <pc:docMk/>
            <pc:sldMk cId="642349896" sldId="256"/>
            <ac:picMk id="3" creationId="{00000000-0000-0000-0000-000000000000}"/>
          </ac:picMkLst>
        </pc:picChg>
        <pc:picChg chg="del">
          <ac:chgData name="Stewart Gale" userId="3647ddd2-6040-41ae-a96d-232c23482af8" providerId="ADAL" clId="{06789ACE-9C8B-434B-894E-5A86F9D6F4CB}" dt="2025-09-09T03:21:11.156" v="2" actId="478"/>
          <ac:picMkLst>
            <pc:docMk/>
            <pc:sldMk cId="642349896" sldId="256"/>
            <ac:picMk id="7" creationId="{00000000-0000-0000-0000-000000000000}"/>
          </ac:picMkLst>
        </pc:picChg>
        <pc:picChg chg="del">
          <ac:chgData name="Stewart Gale" userId="3647ddd2-6040-41ae-a96d-232c23482af8" providerId="ADAL" clId="{06789ACE-9C8B-434B-894E-5A86F9D6F4CB}" dt="2025-09-09T03:21:10.176" v="0" actId="478"/>
          <ac:picMkLst>
            <pc:docMk/>
            <pc:sldMk cId="642349896" sldId="256"/>
            <ac:picMk id="9" creationId="{00000000-0000-0000-0000-000000000000}"/>
          </ac:picMkLst>
        </pc:picChg>
        <pc:picChg chg="add del mod modCrop">
          <ac:chgData name="Stewart Gale" userId="3647ddd2-6040-41ae-a96d-232c23482af8" providerId="ADAL" clId="{06789ACE-9C8B-434B-894E-5A86F9D6F4CB}" dt="2025-09-09T03:24:30.522" v="45" actId="478"/>
          <ac:picMkLst>
            <pc:docMk/>
            <pc:sldMk cId="642349896" sldId="256"/>
            <ac:picMk id="31" creationId="{238501DB-934A-442E-6CF5-5A93EEBDC8DF}"/>
          </ac:picMkLst>
        </pc:picChg>
        <pc:picChg chg="add del mod modCrop">
          <ac:chgData name="Stewart Gale" userId="3647ddd2-6040-41ae-a96d-232c23482af8" providerId="ADAL" clId="{06789ACE-9C8B-434B-894E-5A86F9D6F4CB}" dt="2025-09-09T03:24:30.522" v="45" actId="478"/>
          <ac:picMkLst>
            <pc:docMk/>
            <pc:sldMk cId="642349896" sldId="256"/>
            <ac:picMk id="33" creationId="{AAD381CE-656F-0BD5-B389-452D93294944}"/>
          </ac:picMkLst>
        </pc:picChg>
        <pc:picChg chg="add del mod modCrop">
          <ac:chgData name="Stewart Gale" userId="3647ddd2-6040-41ae-a96d-232c23482af8" providerId="ADAL" clId="{06789ACE-9C8B-434B-894E-5A86F9D6F4CB}" dt="2025-09-09T03:24:30.522" v="45" actId="478"/>
          <ac:picMkLst>
            <pc:docMk/>
            <pc:sldMk cId="642349896" sldId="256"/>
            <ac:picMk id="34" creationId="{B6CB9670-1A67-1525-EF84-CEA937C7FA0A}"/>
          </ac:picMkLst>
        </pc:picChg>
        <pc:picChg chg="add del mod modCrop">
          <ac:chgData name="Stewart Gale" userId="3647ddd2-6040-41ae-a96d-232c23482af8" providerId="ADAL" clId="{06789ACE-9C8B-434B-894E-5A86F9D6F4CB}" dt="2025-09-09T03:24:30.522" v="45" actId="478"/>
          <ac:picMkLst>
            <pc:docMk/>
            <pc:sldMk cId="642349896" sldId="256"/>
            <ac:picMk id="35" creationId="{3CEEAA20-DFD3-0AC1-C8EE-CC3597ED312D}"/>
          </ac:picMkLst>
        </pc:picChg>
        <pc:picChg chg="add mod modCrop">
          <ac:chgData name="Stewart Gale" userId="3647ddd2-6040-41ae-a96d-232c23482af8" providerId="ADAL" clId="{06789ACE-9C8B-434B-894E-5A86F9D6F4CB}" dt="2025-09-09T03:25:04.472" v="55" actId="1076"/>
          <ac:picMkLst>
            <pc:docMk/>
            <pc:sldMk cId="642349896" sldId="256"/>
            <ac:picMk id="36" creationId="{80D3D187-D67E-7262-D981-CA61AA0280FF}"/>
          </ac:picMkLst>
        </pc:picChg>
      </pc:sldChg>
      <pc:sldChg chg="delSp del mod delAnim">
        <pc:chgData name="Stewart Gale" userId="3647ddd2-6040-41ae-a96d-232c23482af8" providerId="ADAL" clId="{06789ACE-9C8B-434B-894E-5A86F9D6F4CB}" dt="2025-09-09T03:27:17.327" v="107" actId="47"/>
        <pc:sldMkLst>
          <pc:docMk/>
          <pc:sldMk cId="1964049700" sldId="261"/>
        </pc:sldMkLst>
        <pc:spChg chg="del">
          <ac:chgData name="Stewart Gale" userId="3647ddd2-6040-41ae-a96d-232c23482af8" providerId="ADAL" clId="{06789ACE-9C8B-434B-894E-5A86F9D6F4CB}" dt="2025-09-09T03:25:57.359" v="70" actId="21"/>
          <ac:spMkLst>
            <pc:docMk/>
            <pc:sldMk cId="1964049700" sldId="261"/>
            <ac:spMk id="4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5:57.359" v="70" actId="21"/>
          <ac:spMkLst>
            <pc:docMk/>
            <pc:sldMk cId="1964049700" sldId="261"/>
            <ac:spMk id="5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5:57.359" v="70" actId="21"/>
          <ac:spMkLst>
            <pc:docMk/>
            <pc:sldMk cId="1964049700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5:57.359" v="70" actId="21"/>
          <ac:spMkLst>
            <pc:docMk/>
            <pc:sldMk cId="1964049700" sldId="261"/>
            <ac:spMk id="8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5:57.359" v="70" actId="21"/>
          <ac:spMkLst>
            <pc:docMk/>
            <pc:sldMk cId="1964049700" sldId="261"/>
            <ac:spMk id="10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5:57.359" v="70" actId="21"/>
          <ac:spMkLst>
            <pc:docMk/>
            <pc:sldMk cId="1964049700" sldId="261"/>
            <ac:spMk id="11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6:29.304" v="93" actId="21"/>
          <ac:spMkLst>
            <pc:docMk/>
            <pc:sldMk cId="1964049700" sldId="261"/>
            <ac:spMk id="12" creationId="{2B9A64AE-2339-C86D-CA1D-64C91FCDC76B}"/>
          </ac:spMkLst>
        </pc:spChg>
        <pc:spChg chg="del">
          <ac:chgData name="Stewart Gale" userId="3647ddd2-6040-41ae-a96d-232c23482af8" providerId="ADAL" clId="{06789ACE-9C8B-434B-894E-5A86F9D6F4CB}" dt="2025-09-09T03:26:29.304" v="93" actId="21"/>
          <ac:spMkLst>
            <pc:docMk/>
            <pc:sldMk cId="1964049700" sldId="261"/>
            <ac:spMk id="13" creationId="{8BD1B1AC-D46F-4C07-4699-50A8213475B0}"/>
          </ac:spMkLst>
        </pc:spChg>
        <pc:spChg chg="del">
          <ac:chgData name="Stewart Gale" userId="3647ddd2-6040-41ae-a96d-232c23482af8" providerId="ADAL" clId="{06789ACE-9C8B-434B-894E-5A86F9D6F4CB}" dt="2025-09-09T03:26:29.304" v="93" actId="21"/>
          <ac:spMkLst>
            <pc:docMk/>
            <pc:sldMk cId="1964049700" sldId="261"/>
            <ac:spMk id="14" creationId="{95DA21DC-C047-7EC7-0F69-CC85DDE3ED06}"/>
          </ac:spMkLst>
        </pc:spChg>
        <pc:spChg chg="del">
          <ac:chgData name="Stewart Gale" userId="3647ddd2-6040-41ae-a96d-232c23482af8" providerId="ADAL" clId="{06789ACE-9C8B-434B-894E-5A86F9D6F4CB}" dt="2025-09-09T03:26:29.304" v="93" actId="21"/>
          <ac:spMkLst>
            <pc:docMk/>
            <pc:sldMk cId="1964049700" sldId="261"/>
            <ac:spMk id="15" creationId="{2384FD1E-B53E-D248-A7E0-1AB36E4C127E}"/>
          </ac:spMkLst>
        </pc:spChg>
        <pc:spChg chg="del">
          <ac:chgData name="Stewart Gale" userId="3647ddd2-6040-41ae-a96d-232c23482af8" providerId="ADAL" clId="{06789ACE-9C8B-434B-894E-5A86F9D6F4CB}" dt="2025-09-09T03:26:29.304" v="93" actId="21"/>
          <ac:spMkLst>
            <pc:docMk/>
            <pc:sldMk cId="1964049700" sldId="261"/>
            <ac:spMk id="16" creationId="{30E511C2-1542-F2BB-E485-D73DD6DEE15D}"/>
          </ac:spMkLst>
        </pc:spChg>
        <pc:spChg chg="del">
          <ac:chgData name="Stewart Gale" userId="3647ddd2-6040-41ae-a96d-232c23482af8" providerId="ADAL" clId="{06789ACE-9C8B-434B-894E-5A86F9D6F4CB}" dt="2025-09-09T03:26:29.304" v="93" actId="21"/>
          <ac:spMkLst>
            <pc:docMk/>
            <pc:sldMk cId="1964049700" sldId="261"/>
            <ac:spMk id="17" creationId="{4D400A11-FE61-4754-4304-301EC705EDE9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18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19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20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22" creationId="{B3082590-231B-6BE9-EF61-FB8A999E7116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23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24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25" creationId="{32E07E5A-D79E-0F6C-2E31-322554EB8327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29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09T03:26:48.537" v="98" actId="21"/>
          <ac:spMkLst>
            <pc:docMk/>
            <pc:sldMk cId="1964049700" sldId="261"/>
            <ac:spMk id="30" creationId="{00000000-0000-0000-0000-000000000000}"/>
          </ac:spMkLst>
        </pc:spChg>
      </pc:sldChg>
      <pc:sldChg chg="addSp modSp add mod modAnim">
        <pc:chgData name="Stewart Gale" userId="3647ddd2-6040-41ae-a96d-232c23482af8" providerId="ADAL" clId="{06789ACE-9C8B-434B-894E-5A86F9D6F4CB}" dt="2025-09-09T03:27:14.103" v="106" actId="1076"/>
        <pc:sldMkLst>
          <pc:docMk/>
          <pc:sldMk cId="4278768386" sldId="262"/>
        </pc:sldMkLst>
        <pc:spChg chg="add mod">
          <ac:chgData name="Stewart Gale" userId="3647ddd2-6040-41ae-a96d-232c23482af8" providerId="ADAL" clId="{06789ACE-9C8B-434B-894E-5A86F9D6F4CB}" dt="2025-09-09T03:26:22.644" v="92" actId="1035"/>
          <ac:spMkLst>
            <pc:docMk/>
            <pc:sldMk cId="4278768386" sldId="262"/>
            <ac:spMk id="5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6:22.644" v="92" actId="1035"/>
          <ac:spMkLst>
            <pc:docMk/>
            <pc:sldMk cId="4278768386" sldId="262"/>
            <ac:spMk id="6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6:22.644" v="92" actId="1035"/>
          <ac:spMkLst>
            <pc:docMk/>
            <pc:sldMk cId="4278768386" sldId="262"/>
            <ac:spMk id="7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6:22.644" v="92" actId="1035"/>
          <ac:spMkLst>
            <pc:docMk/>
            <pc:sldMk cId="4278768386" sldId="262"/>
            <ac:spMk id="8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6:22.644" v="92" actId="1035"/>
          <ac:spMkLst>
            <pc:docMk/>
            <pc:sldMk cId="4278768386" sldId="262"/>
            <ac:spMk id="10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6:43.190" v="97" actId="1076"/>
          <ac:spMkLst>
            <pc:docMk/>
            <pc:sldMk cId="4278768386" sldId="262"/>
            <ac:spMk id="11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6:34.556" v="95" actId="1076"/>
          <ac:spMkLst>
            <pc:docMk/>
            <pc:sldMk cId="4278768386" sldId="262"/>
            <ac:spMk id="12" creationId="{2B9A64AE-2339-C86D-CA1D-64C91FCDC76B}"/>
          </ac:spMkLst>
        </pc:spChg>
        <pc:spChg chg="add mod">
          <ac:chgData name="Stewart Gale" userId="3647ddd2-6040-41ae-a96d-232c23482af8" providerId="ADAL" clId="{06789ACE-9C8B-434B-894E-5A86F9D6F4CB}" dt="2025-09-09T03:26:34.556" v="95" actId="1076"/>
          <ac:spMkLst>
            <pc:docMk/>
            <pc:sldMk cId="4278768386" sldId="262"/>
            <ac:spMk id="13" creationId="{8BD1B1AC-D46F-4C07-4699-50A8213475B0}"/>
          </ac:spMkLst>
        </pc:spChg>
        <pc:spChg chg="add mod">
          <ac:chgData name="Stewart Gale" userId="3647ddd2-6040-41ae-a96d-232c23482af8" providerId="ADAL" clId="{06789ACE-9C8B-434B-894E-5A86F9D6F4CB}" dt="2025-09-09T03:26:34.556" v="95" actId="1076"/>
          <ac:spMkLst>
            <pc:docMk/>
            <pc:sldMk cId="4278768386" sldId="262"/>
            <ac:spMk id="14" creationId="{95DA21DC-C047-7EC7-0F69-CC85DDE3ED06}"/>
          </ac:spMkLst>
        </pc:spChg>
        <pc:spChg chg="add mod">
          <ac:chgData name="Stewart Gale" userId="3647ddd2-6040-41ae-a96d-232c23482af8" providerId="ADAL" clId="{06789ACE-9C8B-434B-894E-5A86F9D6F4CB}" dt="2025-09-09T03:26:34.556" v="95" actId="1076"/>
          <ac:spMkLst>
            <pc:docMk/>
            <pc:sldMk cId="4278768386" sldId="262"/>
            <ac:spMk id="15" creationId="{2384FD1E-B53E-D248-A7E0-1AB36E4C127E}"/>
          </ac:spMkLst>
        </pc:spChg>
        <pc:spChg chg="add mod">
          <ac:chgData name="Stewart Gale" userId="3647ddd2-6040-41ae-a96d-232c23482af8" providerId="ADAL" clId="{06789ACE-9C8B-434B-894E-5A86F9D6F4CB}" dt="2025-09-09T03:26:34.556" v="95" actId="1076"/>
          <ac:spMkLst>
            <pc:docMk/>
            <pc:sldMk cId="4278768386" sldId="262"/>
            <ac:spMk id="16" creationId="{30E511C2-1542-F2BB-E485-D73DD6DEE15D}"/>
          </ac:spMkLst>
        </pc:spChg>
        <pc:spChg chg="add mod">
          <ac:chgData name="Stewart Gale" userId="3647ddd2-6040-41ae-a96d-232c23482af8" providerId="ADAL" clId="{06789ACE-9C8B-434B-894E-5A86F9D6F4CB}" dt="2025-09-09T03:26:38.348" v="96" actId="1076"/>
          <ac:spMkLst>
            <pc:docMk/>
            <pc:sldMk cId="4278768386" sldId="262"/>
            <ac:spMk id="17" creationId="{4D400A11-FE61-4754-4304-301EC705EDE9}"/>
          </ac:spMkLst>
        </pc:spChg>
        <pc:spChg chg="add mod">
          <ac:chgData name="Stewart Gale" userId="3647ddd2-6040-41ae-a96d-232c23482af8" providerId="ADAL" clId="{06789ACE-9C8B-434B-894E-5A86F9D6F4CB}" dt="2025-09-09T03:26:57.077" v="101" actId="1076"/>
          <ac:spMkLst>
            <pc:docMk/>
            <pc:sldMk cId="4278768386" sldId="262"/>
            <ac:spMk id="18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7:14.103" v="106" actId="1076"/>
          <ac:spMkLst>
            <pc:docMk/>
            <pc:sldMk cId="4278768386" sldId="262"/>
            <ac:spMk id="19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7:11.712" v="105" actId="1076"/>
          <ac:spMkLst>
            <pc:docMk/>
            <pc:sldMk cId="4278768386" sldId="262"/>
            <ac:spMk id="20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7:06.068" v="103" actId="1076"/>
          <ac:spMkLst>
            <pc:docMk/>
            <pc:sldMk cId="4278768386" sldId="262"/>
            <ac:spMk id="22" creationId="{B3082590-231B-6BE9-EF61-FB8A999E7116}"/>
          </ac:spMkLst>
        </pc:spChg>
        <pc:spChg chg="add mod">
          <ac:chgData name="Stewart Gale" userId="3647ddd2-6040-41ae-a96d-232c23482af8" providerId="ADAL" clId="{06789ACE-9C8B-434B-894E-5A86F9D6F4CB}" dt="2025-09-09T03:27:09.840" v="104" actId="1076"/>
          <ac:spMkLst>
            <pc:docMk/>
            <pc:sldMk cId="4278768386" sldId="262"/>
            <ac:spMk id="23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7:09.840" v="104" actId="1076"/>
          <ac:spMkLst>
            <pc:docMk/>
            <pc:sldMk cId="4278768386" sldId="262"/>
            <ac:spMk id="24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7:06.068" v="103" actId="1076"/>
          <ac:spMkLst>
            <pc:docMk/>
            <pc:sldMk cId="4278768386" sldId="262"/>
            <ac:spMk id="25" creationId="{32E07E5A-D79E-0F6C-2E31-322554EB8327}"/>
          </ac:spMkLst>
        </pc:spChg>
        <pc:spChg chg="add mod">
          <ac:chgData name="Stewart Gale" userId="3647ddd2-6040-41ae-a96d-232c23482af8" providerId="ADAL" clId="{06789ACE-9C8B-434B-894E-5A86F9D6F4CB}" dt="2025-09-09T03:27:02.513" v="102" actId="1076"/>
          <ac:spMkLst>
            <pc:docMk/>
            <pc:sldMk cId="4278768386" sldId="262"/>
            <ac:spMk id="29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09T03:27:02.513" v="102" actId="1076"/>
          <ac:spMkLst>
            <pc:docMk/>
            <pc:sldMk cId="4278768386" sldId="262"/>
            <ac:spMk id="30" creationId="{00000000-0000-0000-0000-000000000000}"/>
          </ac:spMkLst>
        </pc:spChg>
        <pc:picChg chg="add mod modCrop">
          <ac:chgData name="Stewart Gale" userId="3647ddd2-6040-41ae-a96d-232c23482af8" providerId="ADAL" clId="{06789ACE-9C8B-434B-894E-5A86F9D6F4CB}" dt="2025-09-09T03:26:22.644" v="92" actId="1035"/>
          <ac:picMkLst>
            <pc:docMk/>
            <pc:sldMk cId="4278768386" sldId="262"/>
            <ac:picMk id="3" creationId="{DDE88FE8-DABF-E8D5-9F07-34D6AE011FEA}"/>
          </ac:picMkLst>
        </pc:picChg>
        <pc:picChg chg="add mod modCrop">
          <ac:chgData name="Stewart Gale" userId="3647ddd2-6040-41ae-a96d-232c23482af8" providerId="ADAL" clId="{06789ACE-9C8B-434B-894E-5A86F9D6F4CB}" dt="2025-09-09T03:26:22.644" v="92" actId="1035"/>
          <ac:picMkLst>
            <pc:docMk/>
            <pc:sldMk cId="4278768386" sldId="262"/>
            <ac:picMk id="4" creationId="{F62E2B7C-A48B-B74F-D510-3BC85AA2BCC6}"/>
          </ac:picMkLst>
        </pc:picChg>
        <pc:picChg chg="add">
          <ac:chgData name="Stewart Gale" userId="3647ddd2-6040-41ae-a96d-232c23482af8" providerId="ADAL" clId="{06789ACE-9C8B-434B-894E-5A86F9D6F4CB}" dt="2025-09-09T03:26:51.259" v="99"/>
          <ac:picMkLst>
            <pc:docMk/>
            <pc:sldMk cId="4278768386" sldId="262"/>
            <ac:picMk id="9" creationId="{D87C4D81-0C3A-FAE7-C8E0-8641702DCC16}"/>
          </ac:picMkLst>
        </pc:picChg>
        <pc:picChg chg="mod modCrop">
          <ac:chgData name="Stewart Gale" userId="3647ddd2-6040-41ae-a96d-232c23482af8" providerId="ADAL" clId="{06789ACE-9C8B-434B-894E-5A86F9D6F4CB}" dt="2025-09-09T03:26:22.644" v="92" actId="1035"/>
          <ac:picMkLst>
            <pc:docMk/>
            <pc:sldMk cId="4278768386" sldId="262"/>
            <ac:picMk id="36" creationId="{61D0E690-0AB8-E2B8-13F2-542DE23CA8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72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669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527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126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08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82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14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61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249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36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33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BA21B-7C59-497F-9FCA-005C68AA0D08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8B8A5-9F51-4A15-A10D-34E7956D6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11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875" t="36785" r="41508" b="59406"/>
          <a:stretch>
            <a:fillRect/>
          </a:stretch>
        </p:blipFill>
        <p:spPr>
          <a:xfrm>
            <a:off x="933450" y="0"/>
            <a:ext cx="10858500" cy="69176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0D3D187-D67E-7262-D981-CA61AA0280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05" b="3277"/>
          <a:stretch>
            <a:fillRect/>
          </a:stretch>
        </p:blipFill>
        <p:spPr>
          <a:xfrm>
            <a:off x="1696526" y="856274"/>
            <a:ext cx="8798947" cy="582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49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5055" y="2109525"/>
            <a:ext cx="82961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638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69E52-1508-00D2-8CDD-BAFFB7F1A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E43130-B5F1-D271-5892-F3E0992BAB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75" t="36785" r="41508" b="59406"/>
          <a:stretch>
            <a:fillRect/>
          </a:stretch>
        </p:blipFill>
        <p:spPr>
          <a:xfrm>
            <a:off x="933450" y="0"/>
            <a:ext cx="10858500" cy="69176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1D0E690-0AB8-E2B8-13F2-542DE23CA8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05" r="78526" b="3277"/>
          <a:stretch>
            <a:fillRect/>
          </a:stretch>
        </p:blipFill>
        <p:spPr>
          <a:xfrm>
            <a:off x="149293" y="644085"/>
            <a:ext cx="1889512" cy="58228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E88FE8-DABF-E8D5-9F07-34D6AE011F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340" r="37686"/>
          <a:stretch>
            <a:fillRect/>
          </a:stretch>
        </p:blipFill>
        <p:spPr>
          <a:xfrm>
            <a:off x="3640682" y="644085"/>
            <a:ext cx="2814762" cy="58282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2E2B7C-A48B-B74F-D510-3BC85AA2BC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172"/>
          <a:stretch>
            <a:fillRect/>
          </a:stretch>
        </p:blipFill>
        <p:spPr>
          <a:xfrm>
            <a:off x="8057321" y="644085"/>
            <a:ext cx="2625902" cy="58282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6363" y="1156615"/>
            <a:ext cx="1802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(x + 2)</a:t>
            </a:r>
            <a:r>
              <a:rPr lang="en-GB" sz="2800" baseline="30000" dirty="0">
                <a:solidFill>
                  <a:srgbClr val="FF0000"/>
                </a:solidFill>
              </a:rPr>
              <a:t>2</a:t>
            </a:r>
            <a:r>
              <a:rPr lang="en-GB" sz="2800" dirty="0">
                <a:solidFill>
                  <a:srgbClr val="FF0000"/>
                </a:solidFill>
              </a:rPr>
              <a:t> – 4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6363" y="2071375"/>
            <a:ext cx="1957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(x + 4)</a:t>
            </a:r>
            <a:r>
              <a:rPr lang="en-GB" sz="2800" baseline="30000" dirty="0">
                <a:solidFill>
                  <a:srgbClr val="FF0000"/>
                </a:solidFill>
              </a:rPr>
              <a:t>2</a:t>
            </a:r>
            <a:r>
              <a:rPr lang="en-GB" sz="2800" dirty="0">
                <a:solidFill>
                  <a:srgbClr val="FF0000"/>
                </a:solidFill>
              </a:rPr>
              <a:t> – 16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6363" y="3085925"/>
            <a:ext cx="1852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(x + 3)</a:t>
            </a:r>
            <a:r>
              <a:rPr lang="en-GB" sz="2800" baseline="30000" dirty="0">
                <a:solidFill>
                  <a:srgbClr val="FF0000"/>
                </a:solidFill>
              </a:rPr>
              <a:t>2</a:t>
            </a:r>
            <a:r>
              <a:rPr lang="en-GB" sz="2800" dirty="0">
                <a:solidFill>
                  <a:srgbClr val="FF0000"/>
                </a:solidFill>
              </a:rPr>
              <a:t> – 9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86026" y="4147627"/>
            <a:ext cx="1918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(x – 2)</a:t>
            </a:r>
            <a:r>
              <a:rPr lang="en-GB" sz="2800" baseline="30000" dirty="0">
                <a:solidFill>
                  <a:srgbClr val="FF0000"/>
                </a:solidFill>
              </a:rPr>
              <a:t>2</a:t>
            </a:r>
            <a:r>
              <a:rPr lang="en-GB" sz="2800" dirty="0">
                <a:solidFill>
                  <a:srgbClr val="FF0000"/>
                </a:solidFill>
              </a:rPr>
              <a:t> – 4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0465" y="5380697"/>
            <a:ext cx="1974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(x – 4)</a:t>
            </a:r>
            <a:r>
              <a:rPr lang="en-GB" sz="2800" baseline="30000" dirty="0">
                <a:solidFill>
                  <a:srgbClr val="FF0000"/>
                </a:solidFill>
              </a:rPr>
              <a:t>2</a:t>
            </a:r>
            <a:r>
              <a:rPr lang="en-GB" sz="2800" dirty="0">
                <a:solidFill>
                  <a:srgbClr val="FF0000"/>
                </a:solidFill>
              </a:rPr>
              <a:t> – 16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73939" y="6298611"/>
            <a:ext cx="2545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(x – 0.5)</a:t>
            </a:r>
            <a:r>
              <a:rPr lang="en-GB" sz="2800" baseline="30000" dirty="0">
                <a:solidFill>
                  <a:srgbClr val="FF0000"/>
                </a:solidFill>
              </a:rPr>
              <a:t>2</a:t>
            </a:r>
            <a:r>
              <a:rPr lang="en-GB" sz="2800" dirty="0">
                <a:solidFill>
                  <a:srgbClr val="FF0000"/>
                </a:solidFill>
              </a:rPr>
              <a:t> – 0.25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9A64AE-2339-C86D-CA1D-64C91FCDC76B}"/>
              </a:ext>
            </a:extLst>
          </p:cNvPr>
          <p:cNvSpPr txBox="1"/>
          <p:nvPr/>
        </p:nvSpPr>
        <p:spPr>
          <a:xfrm>
            <a:off x="5622667" y="1156615"/>
            <a:ext cx="204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C000"/>
                </a:solidFill>
              </a:rPr>
              <a:t>(x + 3)</a:t>
            </a:r>
            <a:r>
              <a:rPr lang="en-GB" sz="2800" baseline="30000" dirty="0">
                <a:solidFill>
                  <a:srgbClr val="FFC000"/>
                </a:solidFill>
              </a:rPr>
              <a:t>2</a:t>
            </a:r>
            <a:r>
              <a:rPr lang="en-GB" sz="2800" dirty="0">
                <a:solidFill>
                  <a:srgbClr val="FFC000"/>
                </a:solidFill>
              </a:rPr>
              <a:t> – 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1B1AC-D46F-4C07-4699-50A8213475B0}"/>
              </a:ext>
            </a:extLst>
          </p:cNvPr>
          <p:cNvSpPr txBox="1"/>
          <p:nvPr/>
        </p:nvSpPr>
        <p:spPr>
          <a:xfrm>
            <a:off x="5622667" y="2222404"/>
            <a:ext cx="204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C000"/>
                </a:solidFill>
              </a:rPr>
              <a:t>(x + 2)</a:t>
            </a:r>
            <a:r>
              <a:rPr lang="en-GB" sz="2800" baseline="30000" dirty="0">
                <a:solidFill>
                  <a:srgbClr val="FFC000"/>
                </a:solidFill>
              </a:rPr>
              <a:t>2</a:t>
            </a:r>
            <a:r>
              <a:rPr lang="en-GB" sz="2800" dirty="0">
                <a:solidFill>
                  <a:srgbClr val="FFC000"/>
                </a:solidFill>
              </a:rPr>
              <a:t> –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DA21DC-C047-7EC7-0F69-CC85DDE3ED06}"/>
              </a:ext>
            </a:extLst>
          </p:cNvPr>
          <p:cNvSpPr txBox="1"/>
          <p:nvPr/>
        </p:nvSpPr>
        <p:spPr>
          <a:xfrm>
            <a:off x="5622667" y="3170797"/>
            <a:ext cx="204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C000"/>
                </a:solidFill>
              </a:rPr>
              <a:t>(x + 4)</a:t>
            </a:r>
            <a:r>
              <a:rPr lang="en-GB" sz="2800" baseline="30000" dirty="0">
                <a:solidFill>
                  <a:srgbClr val="FFC000"/>
                </a:solidFill>
              </a:rPr>
              <a:t>2</a:t>
            </a:r>
            <a:r>
              <a:rPr lang="en-GB" sz="2800" dirty="0">
                <a:solidFill>
                  <a:srgbClr val="FFC000"/>
                </a:solidFill>
              </a:rPr>
              <a:t> –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84FD1E-B53E-D248-A7E0-1AB36E4C127E}"/>
              </a:ext>
            </a:extLst>
          </p:cNvPr>
          <p:cNvSpPr txBox="1"/>
          <p:nvPr/>
        </p:nvSpPr>
        <p:spPr>
          <a:xfrm>
            <a:off x="5593316" y="4119190"/>
            <a:ext cx="204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C000"/>
                </a:solidFill>
              </a:rPr>
              <a:t>(x + 1)</a:t>
            </a:r>
            <a:r>
              <a:rPr lang="en-GB" sz="2800" baseline="30000" dirty="0">
                <a:solidFill>
                  <a:srgbClr val="FFC000"/>
                </a:solidFill>
              </a:rPr>
              <a:t>2</a:t>
            </a:r>
            <a:r>
              <a:rPr lang="en-GB" sz="2800" dirty="0">
                <a:solidFill>
                  <a:srgbClr val="FFC000"/>
                </a:solidFill>
              </a:rPr>
              <a:t> –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E511C2-1542-F2BB-E485-D73DD6DEE15D}"/>
              </a:ext>
            </a:extLst>
          </p:cNvPr>
          <p:cNvSpPr txBox="1"/>
          <p:nvPr/>
        </p:nvSpPr>
        <p:spPr>
          <a:xfrm>
            <a:off x="5593316" y="5067583"/>
            <a:ext cx="204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C000"/>
                </a:solidFill>
              </a:rPr>
              <a:t>(x - 2)</a:t>
            </a:r>
            <a:r>
              <a:rPr lang="en-GB" sz="2800" baseline="30000" dirty="0">
                <a:solidFill>
                  <a:srgbClr val="FFC000"/>
                </a:solidFill>
              </a:rPr>
              <a:t>2</a:t>
            </a:r>
            <a:r>
              <a:rPr lang="en-GB" sz="2800" dirty="0">
                <a:solidFill>
                  <a:srgbClr val="FFC000"/>
                </a:solidFill>
              </a:rPr>
              <a:t> – 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400A11-FE61-4754-4304-301EC705EDE9}"/>
              </a:ext>
            </a:extLst>
          </p:cNvPr>
          <p:cNvSpPr txBox="1"/>
          <p:nvPr/>
        </p:nvSpPr>
        <p:spPr>
          <a:xfrm>
            <a:off x="5703403" y="6205296"/>
            <a:ext cx="2048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C000"/>
                </a:solidFill>
              </a:rPr>
              <a:t>(x - 5)</a:t>
            </a:r>
            <a:r>
              <a:rPr lang="en-GB" sz="2800" baseline="30000" dirty="0">
                <a:solidFill>
                  <a:srgbClr val="FFC000"/>
                </a:solidFill>
              </a:rPr>
              <a:t>2</a:t>
            </a:r>
            <a:r>
              <a:rPr lang="en-GB" sz="2800" dirty="0">
                <a:solidFill>
                  <a:srgbClr val="FFC000"/>
                </a:solidFill>
              </a:rPr>
              <a:t> – 35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04280" y="1193873"/>
            <a:ext cx="221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(x + 1.5)</a:t>
            </a:r>
            <a:r>
              <a:rPr lang="en-GB" sz="2400" baseline="30000" dirty="0">
                <a:solidFill>
                  <a:srgbClr val="00B050"/>
                </a:solidFill>
              </a:rPr>
              <a:t>2</a:t>
            </a:r>
            <a:r>
              <a:rPr lang="en-GB" sz="2400" dirty="0">
                <a:solidFill>
                  <a:srgbClr val="00B050"/>
                </a:solidFill>
              </a:rPr>
              <a:t> – 4.25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96549" y="2317623"/>
            <a:ext cx="221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(</a:t>
            </a:r>
            <a:r>
              <a:rPr lang="en-GB" sz="2400">
                <a:solidFill>
                  <a:srgbClr val="00B050"/>
                </a:solidFill>
              </a:rPr>
              <a:t>x – </a:t>
            </a:r>
            <a:r>
              <a:rPr lang="en-GB" sz="2400" dirty="0">
                <a:solidFill>
                  <a:srgbClr val="00B050"/>
                </a:solidFill>
              </a:rPr>
              <a:t>3.5)</a:t>
            </a:r>
            <a:r>
              <a:rPr lang="en-GB" sz="2400" baseline="30000" dirty="0">
                <a:solidFill>
                  <a:srgbClr val="00B050"/>
                </a:solidFill>
              </a:rPr>
              <a:t>2</a:t>
            </a:r>
            <a:r>
              <a:rPr lang="en-GB" sz="2400" dirty="0">
                <a:solidFill>
                  <a:srgbClr val="00B050"/>
                </a:solidFill>
              </a:rPr>
              <a:t> – 0.25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04280" y="3302782"/>
            <a:ext cx="221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(x - 1.5)</a:t>
            </a:r>
            <a:r>
              <a:rPr lang="en-GB" sz="2400" baseline="30000" dirty="0">
                <a:solidFill>
                  <a:srgbClr val="00B050"/>
                </a:solidFill>
              </a:rPr>
              <a:t>2</a:t>
            </a:r>
            <a:r>
              <a:rPr lang="en-GB" sz="2400" dirty="0">
                <a:solidFill>
                  <a:srgbClr val="00B050"/>
                </a:solidFill>
              </a:rPr>
              <a:t> – 7.25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8115282" y="4479030"/>
                <a:ext cx="25112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B05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[</m:t>
                    </m:r>
                  </m:oMath>
                </a14:m>
                <a:r>
                  <a:rPr lang="en-GB" sz="2400" dirty="0">
                    <a:solidFill>
                      <a:srgbClr val="00B050"/>
                    </a:solidFill>
                  </a:rPr>
                  <a:t>(x – 4)</a:t>
                </a:r>
                <a:r>
                  <a:rPr lang="en-GB" sz="2400" baseline="30000" dirty="0">
                    <a:solidFill>
                      <a:srgbClr val="00B050"/>
                    </a:solidFill>
                  </a:rPr>
                  <a:t>2</a:t>
                </a:r>
                <a:r>
                  <a:rPr lang="en-GB" sz="2400" dirty="0">
                    <a:solidFill>
                      <a:srgbClr val="00B050"/>
                    </a:solidFill>
                  </a:rPr>
                  <a:t> - 4] = </a:t>
                </a: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282" y="4479030"/>
                <a:ext cx="2511250" cy="461665"/>
              </a:xfrm>
              <a:prstGeom prst="rect">
                <a:avLst/>
              </a:prstGeom>
              <a:blipFill>
                <a:blip r:embed="rId5"/>
                <a:stretch>
                  <a:fillRect l="-3641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0153211" y="4487016"/>
            <a:ext cx="1671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2(x – 4)</a:t>
            </a:r>
            <a:r>
              <a:rPr lang="en-GB" sz="2400" baseline="30000" dirty="0">
                <a:solidFill>
                  <a:srgbClr val="00B050"/>
                </a:solidFill>
              </a:rPr>
              <a:t>2</a:t>
            </a:r>
            <a:r>
              <a:rPr lang="en-GB" sz="2400" dirty="0">
                <a:solidFill>
                  <a:srgbClr val="00B050"/>
                </a:solidFill>
              </a:rPr>
              <a:t> - 8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3082590-231B-6BE9-EF61-FB8A999E7116}"/>
                  </a:ext>
                </a:extLst>
              </p:cNvPr>
              <p:cNvSpPr txBox="1"/>
              <p:nvPr/>
            </p:nvSpPr>
            <p:spPr>
              <a:xfrm>
                <a:off x="8132906" y="5442805"/>
                <a:ext cx="32621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B05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[</m:t>
                    </m:r>
                  </m:oMath>
                </a14:m>
                <a:r>
                  <a:rPr lang="en-GB" sz="2400" dirty="0">
                    <a:solidFill>
                      <a:srgbClr val="00B050"/>
                    </a:solidFill>
                  </a:rPr>
                  <a:t>(x + 1)</a:t>
                </a:r>
                <a:r>
                  <a:rPr lang="en-GB" sz="2400" baseline="30000" dirty="0">
                    <a:solidFill>
                      <a:srgbClr val="00B050"/>
                    </a:solidFill>
                  </a:rPr>
                  <a:t>2</a:t>
                </a:r>
                <a:r>
                  <a:rPr lang="en-GB" sz="2400" dirty="0">
                    <a:solidFill>
                      <a:srgbClr val="00B050"/>
                    </a:solidFill>
                  </a:rPr>
                  <a:t> - 6] = 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3082590-231B-6BE9-EF61-FB8A999E7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906" y="5442805"/>
                <a:ext cx="3262163" cy="461665"/>
              </a:xfrm>
              <a:prstGeom prst="rect">
                <a:avLst/>
              </a:prstGeom>
              <a:blipFill>
                <a:blip r:embed="rId6"/>
                <a:stretch>
                  <a:fillRect l="-280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32E07E5A-D79E-0F6C-2E31-322554EB8327}"/>
              </a:ext>
            </a:extLst>
          </p:cNvPr>
          <p:cNvSpPr txBox="1"/>
          <p:nvPr/>
        </p:nvSpPr>
        <p:spPr>
          <a:xfrm>
            <a:off x="10062105" y="5417861"/>
            <a:ext cx="1853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3(x + 1)</a:t>
            </a:r>
            <a:r>
              <a:rPr lang="en-GB" sz="2400" baseline="30000" dirty="0">
                <a:solidFill>
                  <a:srgbClr val="00B050"/>
                </a:solidFill>
              </a:rPr>
              <a:t>2</a:t>
            </a:r>
            <a:r>
              <a:rPr lang="en-GB" sz="2400" dirty="0">
                <a:solidFill>
                  <a:srgbClr val="00B050"/>
                </a:solidFill>
              </a:rPr>
              <a:t> - 18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8030295" y="6371184"/>
                <a:ext cx="23919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rgbClr val="00B05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[</m:t>
                    </m:r>
                  </m:oMath>
                </a14:m>
                <a:r>
                  <a:rPr lang="en-GB" sz="2000" dirty="0">
                    <a:solidFill>
                      <a:srgbClr val="00B050"/>
                    </a:solidFill>
                  </a:rPr>
                  <a:t>(x + 1.5)</a:t>
                </a:r>
                <a:r>
                  <a:rPr lang="en-GB" sz="2000" baseline="30000" dirty="0">
                    <a:solidFill>
                      <a:srgbClr val="00B050"/>
                    </a:solidFill>
                  </a:rPr>
                  <a:t>2</a:t>
                </a:r>
                <a:r>
                  <a:rPr lang="en-GB" sz="2000" dirty="0">
                    <a:solidFill>
                      <a:srgbClr val="00B050"/>
                    </a:solidFill>
                  </a:rPr>
                  <a:t> + 0.25] = </a:t>
                </a: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295" y="6371184"/>
                <a:ext cx="2391939" cy="400110"/>
              </a:xfrm>
              <a:prstGeom prst="rect">
                <a:avLst/>
              </a:prstGeom>
              <a:blipFill>
                <a:blip r:embed="rId7"/>
                <a:stretch>
                  <a:fillRect l="-2545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10215835" y="6362020"/>
            <a:ext cx="1853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50"/>
                </a:solidFill>
              </a:rPr>
              <a:t>2(x + 1.5)</a:t>
            </a:r>
            <a:r>
              <a:rPr lang="en-GB" sz="2000" baseline="30000" dirty="0">
                <a:solidFill>
                  <a:srgbClr val="00B050"/>
                </a:solidFill>
              </a:rPr>
              <a:t>2</a:t>
            </a:r>
            <a:r>
              <a:rPr lang="en-GB" sz="2000" dirty="0">
                <a:solidFill>
                  <a:srgbClr val="00B050"/>
                </a:solidFill>
              </a:rPr>
              <a:t> + 0.5 </a:t>
            </a:r>
          </a:p>
        </p:txBody>
      </p:sp>
    </p:spTree>
    <p:extLst>
      <p:ext uri="{BB962C8B-B14F-4D97-AF65-F5344CB8AC3E}">
        <p14:creationId xmlns:p14="http://schemas.microsoft.com/office/powerpoint/2010/main" val="427876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4" grpId="0"/>
      <p:bldP spid="22" grpId="0"/>
      <p:bldP spid="25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139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2016-06-02T04:34:44Z</dcterms:created>
  <dcterms:modified xsi:type="dcterms:W3CDTF">2025-09-09T03:27:20Z</dcterms:modified>
</cp:coreProperties>
</file>