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05/04/2020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05/04/2020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05/04/2020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05/04/2020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05/04/2020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05/04/2020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05/04/2020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5577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6155a0be-f3da-4a05-bd9c-abaece8476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51" y="217604"/>
            <a:ext cx="5489671" cy="411725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5701" y="217604"/>
            <a:ext cx="5489672" cy="411725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72844" y="5294833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5" name="Picture 2" descr="https://images.diagnosticquestions.com/uploads/questions/6155a0be-f3da-4a05-bd9c-abaece8476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031" y="284342"/>
            <a:ext cx="5778964" cy="428310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82031" y="284343"/>
            <a:ext cx="5778964" cy="428310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3501" y="450193"/>
            <a:ext cx="5489672" cy="411725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306093" y="2676432"/>
            <a:ext cx="423058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rgbClr val="1C1C1C"/>
                </a:solidFill>
                <a:latin typeface="robotolight"/>
              </a:rPr>
              <a:t>The student has incorrectly thought that the change in the 𝑦 values is the 𝑦 intercept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842397" y="1141212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A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5" name="Picture 2" descr="https://images.diagnosticquestions.com/uploads/questions/6155a0be-f3da-4a05-bd9c-abaece8476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348" y="171928"/>
            <a:ext cx="6412007" cy="475228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2772" t="37512" r="62005" b="48089"/>
          <a:stretch/>
        </p:blipFill>
        <p:spPr>
          <a:xfrm>
            <a:off x="1189818" y="4649791"/>
            <a:ext cx="5003321" cy="1904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75305" y="1067252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C</a:t>
            </a:r>
          </a:p>
        </p:txBody>
      </p:sp>
      <p:sp>
        <p:nvSpPr>
          <p:cNvPr id="2" name="Rectangle 1"/>
          <p:cNvSpPr/>
          <p:nvPr/>
        </p:nvSpPr>
        <p:spPr>
          <a:xfrm>
            <a:off x="7002198" y="2697872"/>
            <a:ext cx="450815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200" dirty="0">
                <a:solidFill>
                  <a:srgbClr val="1C1C1C"/>
                </a:solidFill>
              </a:rPr>
              <a:t>The gradient between </a:t>
            </a:r>
            <a:endParaRPr lang="en-US" sz="3200" dirty="0" smtClean="0">
              <a:solidFill>
                <a:srgbClr val="1C1C1C"/>
              </a:solidFill>
            </a:endParaRPr>
          </a:p>
          <a:p>
            <a:pPr lvl="0" algn="ctr"/>
            <a:r>
              <a:rPr lang="en-US" sz="3200" dirty="0" smtClean="0">
                <a:solidFill>
                  <a:srgbClr val="1C1C1C"/>
                </a:solidFill>
              </a:rPr>
              <a:t>the </a:t>
            </a:r>
            <a:r>
              <a:rPr lang="en-US" sz="3200" dirty="0">
                <a:solidFill>
                  <a:srgbClr val="1C1C1C"/>
                </a:solidFill>
              </a:rPr>
              <a:t>two points is </a:t>
            </a:r>
            <a:endParaRPr lang="en-US" sz="3200" dirty="0" smtClean="0">
              <a:solidFill>
                <a:srgbClr val="1C1C1C"/>
              </a:solidFill>
            </a:endParaRPr>
          </a:p>
          <a:p>
            <a:pPr lvl="0" algn="ctr"/>
            <a:r>
              <a:rPr lang="en-US" sz="3200" dirty="0" smtClean="0">
                <a:solidFill>
                  <a:srgbClr val="1C1C1C"/>
                </a:solidFill>
              </a:rPr>
              <a:t>(-</a:t>
            </a:r>
            <a:r>
              <a:rPr lang="en-US" sz="3200" dirty="0">
                <a:solidFill>
                  <a:srgbClr val="1C1C1C"/>
                </a:solidFill>
              </a:rPr>
              <a:t>6 -4)/(2- 0) = -10/2 = -5 and the y intercept is 4. This makes the equation of the line y = -5x + 4.</a:t>
            </a:r>
            <a:endParaRPr lang="en-GB" sz="3200" dirty="0">
              <a:solidFill>
                <a:prstClr val="black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687" y="177296"/>
            <a:ext cx="5914356" cy="443576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40114" t="36916" r="34597" b="47691"/>
          <a:stretch/>
        </p:blipFill>
        <p:spPr>
          <a:xfrm>
            <a:off x="939807" y="4462871"/>
            <a:ext cx="5262115" cy="2135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74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13</cp:revision>
  <dcterms:created xsi:type="dcterms:W3CDTF">2019-10-28T12:08:02Z</dcterms:created>
  <dcterms:modified xsi:type="dcterms:W3CDTF">2020-04-05T17:31:40Z</dcterms:modified>
</cp:coreProperties>
</file>