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57" r:id="rId5"/>
    <p:sldId id="258" r:id="rId6"/>
    <p:sldId id="265" r:id="rId7"/>
    <p:sldId id="259" r:id="rId8"/>
    <p:sldId id="266" r:id="rId9"/>
    <p:sldId id="260" r:id="rId10"/>
    <p:sldId id="267" r:id="rId11"/>
    <p:sldId id="26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9C71D0-D217-46F2-97C1-A415B19855FB}" v="1" dt="2022-01-19T04:30:21.1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54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09C71D0-D217-46F2-97C1-A415B19855FB}"/>
    <pc:docChg chg="undo custSel modSld">
      <pc:chgData name="Stewart Gale" userId="3647ddd2-6040-41ae-a96d-232c23482af8" providerId="ADAL" clId="{B09C71D0-D217-46F2-97C1-A415B19855FB}" dt="2022-01-19T04:30:42.206" v="10" actId="14100"/>
      <pc:docMkLst>
        <pc:docMk/>
      </pc:docMkLst>
      <pc:sldChg chg="addSp delSp modSp mod">
        <pc:chgData name="Stewart Gale" userId="3647ddd2-6040-41ae-a96d-232c23482af8" providerId="ADAL" clId="{B09C71D0-D217-46F2-97C1-A415B19855FB}" dt="2022-01-19T04:30:42.206" v="10" actId="14100"/>
        <pc:sldMkLst>
          <pc:docMk/>
          <pc:sldMk cId="3381138219" sldId="256"/>
        </pc:sldMkLst>
        <pc:spChg chg="del">
          <ac:chgData name="Stewart Gale" userId="3647ddd2-6040-41ae-a96d-232c23482af8" providerId="ADAL" clId="{B09C71D0-D217-46F2-97C1-A415B19855FB}" dt="2022-01-19T04:30:19.517" v="4" actId="478"/>
          <ac:spMkLst>
            <pc:docMk/>
            <pc:sldMk cId="3381138219" sldId="256"/>
            <ac:spMk id="2" creationId="{00000000-0000-0000-0000-000000000000}"/>
          </ac:spMkLst>
        </pc:spChg>
        <pc:spChg chg="del">
          <ac:chgData name="Stewart Gale" userId="3647ddd2-6040-41ae-a96d-232c23482af8" providerId="ADAL" clId="{B09C71D0-D217-46F2-97C1-A415B19855FB}" dt="2022-01-19T04:30:19.517" v="4" actId="478"/>
          <ac:spMkLst>
            <pc:docMk/>
            <pc:sldMk cId="3381138219" sldId="256"/>
            <ac:spMk id="4" creationId="{00000000-0000-0000-0000-000000000000}"/>
          </ac:spMkLst>
        </pc:spChg>
        <pc:spChg chg="del">
          <ac:chgData name="Stewart Gale" userId="3647ddd2-6040-41ae-a96d-232c23482af8" providerId="ADAL" clId="{B09C71D0-D217-46F2-97C1-A415B19855FB}" dt="2022-01-19T04:30:19.517" v="4" actId="478"/>
          <ac:spMkLst>
            <pc:docMk/>
            <pc:sldMk cId="3381138219" sldId="256"/>
            <ac:spMk id="5" creationId="{00000000-0000-0000-0000-000000000000}"/>
          </ac:spMkLst>
        </pc:spChg>
        <pc:spChg chg="mod">
          <ac:chgData name="Stewart Gale" userId="3647ddd2-6040-41ae-a96d-232c23482af8" providerId="ADAL" clId="{B09C71D0-D217-46F2-97C1-A415B19855FB}" dt="2022-01-19T04:30:05.147" v="1" actId="404"/>
          <ac:spMkLst>
            <pc:docMk/>
            <pc:sldMk cId="3381138219" sldId="256"/>
            <ac:spMk id="7" creationId="{00000000-0000-0000-0000-000000000000}"/>
          </ac:spMkLst>
        </pc:spChg>
        <pc:picChg chg="add mod modCrop">
          <ac:chgData name="Stewart Gale" userId="3647ddd2-6040-41ae-a96d-232c23482af8" providerId="ADAL" clId="{B09C71D0-D217-46F2-97C1-A415B19855FB}" dt="2022-01-19T04:30:42.206" v="10" actId="14100"/>
          <ac:picMkLst>
            <pc:docMk/>
            <pc:sldMk cId="3381138219" sldId="256"/>
            <ac:picMk id="3" creationId="{130C50D8-C9A3-4DF6-A279-121A217CA381}"/>
          </ac:picMkLst>
        </pc:picChg>
        <pc:picChg chg="del mod">
          <ac:chgData name="Stewart Gale" userId="3647ddd2-6040-41ae-a96d-232c23482af8" providerId="ADAL" clId="{B09C71D0-D217-46F2-97C1-A415B19855FB}" dt="2022-01-19T04:30:19.517" v="4" actId="478"/>
          <ac:picMkLst>
            <pc:docMk/>
            <pc:sldMk cId="3381138219" sldId="256"/>
            <ac:picMk id="6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7ABD-A35E-4A0D-A549-FCF7683E17F9}" type="datetimeFigureOut">
              <a:rPr lang="en-GB" smtClean="0"/>
              <a:t>19/01/2022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EA2CC-AED3-4DC8-B639-1B31BFAF983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448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7ABD-A35E-4A0D-A549-FCF7683E17F9}" type="datetimeFigureOut">
              <a:rPr lang="en-GB" smtClean="0"/>
              <a:t>19/01/2022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EA2CC-AED3-4DC8-B639-1B31BFAF983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1547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7ABD-A35E-4A0D-A549-FCF7683E17F9}" type="datetimeFigureOut">
              <a:rPr lang="en-GB" smtClean="0"/>
              <a:t>19/01/2022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EA2CC-AED3-4DC8-B639-1B31BFAF983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6433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7ABD-A35E-4A0D-A549-FCF7683E17F9}" type="datetimeFigureOut">
              <a:rPr lang="en-GB" smtClean="0"/>
              <a:t>19/01/2022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EA2CC-AED3-4DC8-B639-1B31BFAF983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3044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7ABD-A35E-4A0D-A549-FCF7683E17F9}" type="datetimeFigureOut">
              <a:rPr lang="en-GB" smtClean="0"/>
              <a:t>19/01/2022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EA2CC-AED3-4DC8-B639-1B31BFAF983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9161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7ABD-A35E-4A0D-A549-FCF7683E17F9}" type="datetimeFigureOut">
              <a:rPr lang="en-GB" smtClean="0"/>
              <a:t>19/01/2022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EA2CC-AED3-4DC8-B639-1B31BFAF983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9571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7ABD-A35E-4A0D-A549-FCF7683E17F9}" type="datetimeFigureOut">
              <a:rPr lang="en-GB" smtClean="0"/>
              <a:t>19/01/2022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EA2CC-AED3-4DC8-B639-1B31BFAF983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9270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7ABD-A35E-4A0D-A549-FCF7683E17F9}" type="datetimeFigureOut">
              <a:rPr lang="en-GB" smtClean="0"/>
              <a:t>19/01/2022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EA2CC-AED3-4DC8-B639-1B31BFAF983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3959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7ABD-A35E-4A0D-A549-FCF7683E17F9}" type="datetimeFigureOut">
              <a:rPr lang="en-GB" smtClean="0"/>
              <a:t>19/01/2022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EA2CC-AED3-4DC8-B639-1B31BFAF983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2280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7ABD-A35E-4A0D-A549-FCF7683E17F9}" type="datetimeFigureOut">
              <a:rPr lang="en-GB" smtClean="0"/>
              <a:t>19/01/2022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EA2CC-AED3-4DC8-B639-1B31BFAF983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5641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E7ABD-A35E-4A0D-A549-FCF7683E17F9}" type="datetimeFigureOut">
              <a:rPr lang="en-GB" smtClean="0"/>
              <a:t>19/01/2022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EA2CC-AED3-4DC8-B639-1B31BFAF983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9748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E7ABD-A35E-4A0D-A549-FCF7683E17F9}" type="datetimeFigureOut">
              <a:rPr lang="en-GB" smtClean="0"/>
              <a:t>19/01/2022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EA2CC-AED3-4DC8-B639-1B31BFAF983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4531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96044" y="0"/>
            <a:ext cx="93102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/>
              <a:t>Proofs (ODD and EVENS)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0C50D8-C9A3-4DF6-A279-121A217CA3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273"/>
          <a:stretch/>
        </p:blipFill>
        <p:spPr>
          <a:xfrm>
            <a:off x="-44334" y="851286"/>
            <a:ext cx="12236334" cy="593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138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61557" y="2128058"/>
            <a:ext cx="78638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79966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615" t="29880" r="47856" b="67481"/>
          <a:stretch/>
        </p:blipFill>
        <p:spPr>
          <a:xfrm>
            <a:off x="209175" y="376518"/>
            <a:ext cx="11826602" cy="6598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61833" y="1379913"/>
            <a:ext cx="883966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FF0000"/>
                </a:solidFill>
              </a:rPr>
              <a:t>(2</a:t>
            </a:r>
            <a:r>
              <a:rPr lang="en-GB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800" dirty="0">
                <a:solidFill>
                  <a:srgbClr val="FF0000"/>
                </a:solidFill>
              </a:rPr>
              <a:t> + 1) + (2</a:t>
            </a:r>
            <a:r>
              <a:rPr lang="en-GB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800" dirty="0">
                <a:solidFill>
                  <a:srgbClr val="FF0000"/>
                </a:solidFill>
              </a:rPr>
              <a:t> + 1) = 4</a:t>
            </a:r>
            <a:r>
              <a:rPr lang="en-GB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800" dirty="0">
                <a:solidFill>
                  <a:srgbClr val="FF0000"/>
                </a:solidFill>
              </a:rPr>
              <a:t> + 2</a:t>
            </a:r>
          </a:p>
          <a:p>
            <a:r>
              <a:rPr lang="en-GB" sz="4800" dirty="0">
                <a:solidFill>
                  <a:srgbClr val="FF0000"/>
                </a:solidFill>
              </a:rPr>
              <a:t>				     = 2(2</a:t>
            </a:r>
            <a:r>
              <a:rPr lang="en-GB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800" dirty="0">
                <a:solidFill>
                  <a:srgbClr val="FF0000"/>
                </a:solidFill>
              </a:rPr>
              <a:t> +1)</a:t>
            </a:r>
          </a:p>
          <a:p>
            <a:endParaRPr lang="en-GB" sz="600" dirty="0">
              <a:solidFill>
                <a:srgbClr val="FF0000"/>
              </a:solidFill>
            </a:endParaRPr>
          </a:p>
          <a:p>
            <a:r>
              <a:rPr lang="en-GB" sz="4800" b="1" dirty="0">
                <a:solidFill>
                  <a:srgbClr val="FF0000"/>
                </a:solidFill>
              </a:rPr>
              <a:t>Multiple of 2 so is always an even</a:t>
            </a:r>
          </a:p>
        </p:txBody>
      </p:sp>
    </p:spTree>
    <p:extLst>
      <p:ext uri="{BB962C8B-B14F-4D97-AF65-F5344CB8AC3E}">
        <p14:creationId xmlns:p14="http://schemas.microsoft.com/office/powerpoint/2010/main" val="634400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0615" t="46327" r="45160" b="50805"/>
          <a:stretch/>
        </p:blipFill>
        <p:spPr>
          <a:xfrm>
            <a:off x="375841" y="364565"/>
            <a:ext cx="11505383" cy="7171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658823" y="1324495"/>
                <a:ext cx="8939418" cy="2400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>
                    <a:solidFill>
                      <a:srgbClr val="FF0000"/>
                    </a:solidFill>
                  </a:rPr>
                  <a:t>(2</a:t>
                </a:r>
                <a:r>
                  <a:rPr lang="en-GB" sz="4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4800" dirty="0">
                    <a:solidFill>
                      <a:srgbClr val="FF0000"/>
                    </a:solidFill>
                  </a:rPr>
                  <a:t> + 1)(2</a:t>
                </a:r>
                <a:r>
                  <a:rPr lang="en-GB" sz="4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4800" dirty="0">
                    <a:solidFill>
                      <a:srgbClr val="FF0000"/>
                    </a:solidFill>
                  </a:rPr>
                  <a:t> + 1) = 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4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4800" dirty="0">
                    <a:solidFill>
                      <a:srgbClr val="FF0000"/>
                    </a:solidFill>
                  </a:rPr>
                  <a:t> + 4</a:t>
                </a:r>
                <a:r>
                  <a:rPr lang="en-GB" sz="4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4800" dirty="0">
                    <a:solidFill>
                      <a:srgbClr val="FF0000"/>
                    </a:solidFill>
                  </a:rPr>
                  <a:t> + 1</a:t>
                </a:r>
              </a:p>
              <a:p>
                <a:r>
                  <a:rPr lang="en-GB" sz="4800" dirty="0">
                    <a:solidFill>
                      <a:srgbClr val="FF0000"/>
                    </a:solidFill>
                  </a:rPr>
                  <a:t>				 = 2(2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4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4800" dirty="0">
                    <a:solidFill>
                      <a:srgbClr val="FF0000"/>
                    </a:solidFill>
                  </a:rPr>
                  <a:t> + 2</a:t>
                </a:r>
                <a:r>
                  <a:rPr lang="en-GB" sz="4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4800" dirty="0">
                    <a:solidFill>
                      <a:srgbClr val="FF0000"/>
                    </a:solidFill>
                  </a:rPr>
                  <a:t>) + 1</a:t>
                </a:r>
              </a:p>
              <a:p>
                <a:endParaRPr lang="en-GB" sz="600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4800" b="1" dirty="0">
                    <a:solidFill>
                      <a:srgbClr val="FF0000"/>
                    </a:solidFill>
                  </a:rPr>
                  <a:t>                   Even + 1 = Odd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8823" y="1324495"/>
                <a:ext cx="8939418" cy="2400657"/>
              </a:xfrm>
              <a:prstGeom prst="rect">
                <a:avLst/>
              </a:prstGeom>
              <a:blipFill>
                <a:blip r:embed="rId3"/>
                <a:stretch>
                  <a:fillRect l="-3067" t="-6345" b="-126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7226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229109" y="1862052"/>
                <a:ext cx="963816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>
                    <a:solidFill>
                      <a:srgbClr val="FF0000"/>
                    </a:solidFill>
                  </a:rPr>
                  <a:t>(2</a:t>
                </a:r>
                <a:r>
                  <a:rPr lang="en-GB" sz="4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4800" dirty="0">
                    <a:solidFill>
                      <a:srgbClr val="FF0000"/>
                    </a:solidFill>
                  </a:rPr>
                  <a:t> + 3) – (2</a:t>
                </a:r>
                <a:r>
                  <a:rPr lang="en-GB" sz="4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4800" dirty="0">
                    <a:solidFill>
                      <a:srgbClr val="FF0000"/>
                    </a:solidFill>
                  </a:rPr>
                  <a:t> + 1) = 2</a:t>
                </a:r>
                <a14:m>
                  <m:oMath xmlns:m="http://schemas.openxmlformats.org/officeDocument/2006/math">
                    <m:r>
                      <a:rPr lang="en-GB" sz="4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4800" dirty="0">
                    <a:solidFill>
                      <a:srgbClr val="FF0000"/>
                    </a:solidFill>
                  </a:rPr>
                  <a:t> + 3 – 2</a:t>
                </a:r>
                <a:r>
                  <a:rPr lang="en-GB" sz="4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4800" dirty="0">
                    <a:solidFill>
                      <a:srgbClr val="FF0000"/>
                    </a:solidFill>
                  </a:rPr>
                  <a:t> – 1 </a:t>
                </a:r>
              </a:p>
              <a:p>
                <a:r>
                  <a:rPr lang="en-GB" sz="4800" dirty="0">
                    <a:solidFill>
                      <a:srgbClr val="FF0000"/>
                    </a:solidFill>
                  </a:rPr>
                  <a:t>				     = 2</a:t>
                </a:r>
              </a:p>
              <a:p>
                <a:r>
                  <a:rPr lang="en-GB" sz="4800" dirty="0">
                    <a:solidFill>
                      <a:srgbClr val="FF0000"/>
                    </a:solidFill>
                  </a:rPr>
                  <a:t> </a:t>
                </a:r>
                <a:r>
                  <a:rPr lang="en-GB" sz="4800" b="1" dirty="0">
                    <a:solidFill>
                      <a:srgbClr val="FF0000"/>
                    </a:solidFill>
                  </a:rPr>
                  <a:t>Multiple of 2 so always even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109" y="1862052"/>
                <a:ext cx="9638160" cy="2308324"/>
              </a:xfrm>
              <a:prstGeom prst="rect">
                <a:avLst/>
              </a:prstGeom>
              <a:blipFill>
                <a:blip r:embed="rId2"/>
                <a:stretch>
                  <a:fillRect l="-2910" t="-6596" b="-131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59970" y="443346"/>
            <a:ext cx="11377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(c) Prove algebraically that the difference of two different odd numbers is always even</a:t>
            </a:r>
          </a:p>
        </p:txBody>
      </p:sp>
    </p:spTree>
    <p:extLst>
      <p:ext uri="{BB962C8B-B14F-4D97-AF65-F5344CB8AC3E}">
        <p14:creationId xmlns:p14="http://schemas.microsoft.com/office/powerpoint/2010/main" val="1439024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212721" y="2105785"/>
                <a:ext cx="9638160" cy="31393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>
                    <a:solidFill>
                      <a:srgbClr val="FF0000"/>
                    </a:solidFill>
                  </a:rPr>
                  <a:t>(2</a:t>
                </a:r>
                <a:r>
                  <a:rPr lang="en-GB" sz="4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48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+ 1</a:t>
                </a:r>
                <a:r>
                  <a:rPr lang="en-GB" sz="4800" dirty="0">
                    <a:solidFill>
                      <a:srgbClr val="FF0000"/>
                    </a:solidFill>
                  </a:rPr>
                  <a:t>) – (2</a:t>
                </a:r>
                <a:r>
                  <a:rPr lang="en-GB" sz="4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4800" dirty="0">
                    <a:solidFill>
                      <a:srgbClr val="FF0000"/>
                    </a:solidFill>
                  </a:rPr>
                  <a:t>) = 2</a:t>
                </a:r>
                <a14:m>
                  <m:oMath xmlns:m="http://schemas.openxmlformats.org/officeDocument/2006/math">
                    <m:r>
                      <a:rPr lang="en-GB" sz="4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4800" dirty="0">
                    <a:solidFill>
                      <a:srgbClr val="FF0000"/>
                    </a:solidFill>
                  </a:rPr>
                  <a:t> – 2</a:t>
                </a:r>
                <a:r>
                  <a:rPr lang="en-GB" sz="4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4800" dirty="0">
                    <a:solidFill>
                      <a:srgbClr val="FF0000"/>
                    </a:solidFill>
                  </a:rPr>
                  <a:t> + 1 </a:t>
                </a:r>
              </a:p>
              <a:p>
                <a:r>
                  <a:rPr lang="en-GB" sz="4800" dirty="0">
                    <a:solidFill>
                      <a:srgbClr val="FF0000"/>
                    </a:solidFill>
                  </a:rPr>
                  <a:t>				     = 2</a:t>
                </a:r>
                <a14:m>
                  <m:oMath xmlns:m="http://schemas.openxmlformats.org/officeDocument/2006/math">
                    <m:r>
                      <a:rPr lang="en-GB" sz="4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4800" dirty="0">
                    <a:solidFill>
                      <a:srgbClr val="FF0000"/>
                    </a:solidFill>
                  </a:rPr>
                  <a:t> – 2</a:t>
                </a:r>
                <a:r>
                  <a:rPr lang="en-GB" sz="4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GB" sz="48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+ 1</a:t>
                </a:r>
              </a:p>
              <a:p>
                <a:r>
                  <a:rPr lang="en-GB" sz="4800" dirty="0">
                    <a:solidFill>
                      <a:srgbClr val="FF0000"/>
                    </a:solidFill>
                  </a:rPr>
                  <a:t> 				     = 2</a:t>
                </a:r>
                <a:r>
                  <a:rPr lang="en-GB" sz="4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GB" sz="48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4800" dirty="0">
                    <a:solidFill>
                      <a:srgbClr val="FF0000"/>
                    </a:solidFill>
                  </a:rPr>
                  <a:t> – </a:t>
                </a:r>
                <a:r>
                  <a:rPr lang="en-GB" sz="4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4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en-GB" sz="48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+ 1</a:t>
                </a:r>
                <a:r>
                  <a:rPr lang="en-GB" sz="4800" dirty="0">
                    <a:solidFill>
                      <a:srgbClr val="FF0000"/>
                    </a:solidFill>
                  </a:rPr>
                  <a:t> </a:t>
                </a:r>
              </a:p>
              <a:p>
                <a:endParaRPr lang="en-GB" sz="600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4800" b="1" dirty="0">
                    <a:solidFill>
                      <a:srgbClr val="FF0000"/>
                    </a:solidFill>
                  </a:rPr>
                  <a:t>                   Even + 1 = Odd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721" y="2105785"/>
                <a:ext cx="9638160" cy="3139321"/>
              </a:xfrm>
              <a:prstGeom prst="rect">
                <a:avLst/>
              </a:prstGeom>
              <a:blipFill>
                <a:blip r:embed="rId2"/>
                <a:stretch>
                  <a:fillRect l="-2910" t="-4854" b="-95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83689" y="360219"/>
            <a:ext cx="117019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(d) Prove algebraically that the difference of an odd numbers (2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/>
              <a:t> + 1) and </a:t>
            </a:r>
          </a:p>
          <a:p>
            <a:r>
              <a:rPr lang="en-GB" sz="2800" dirty="0"/>
              <a:t>an even number (2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800" dirty="0"/>
              <a:t>) is always odd</a:t>
            </a:r>
          </a:p>
        </p:txBody>
      </p:sp>
    </p:spTree>
    <p:extLst>
      <p:ext uri="{BB962C8B-B14F-4D97-AF65-F5344CB8AC3E}">
        <p14:creationId xmlns:p14="http://schemas.microsoft.com/office/powerpoint/2010/main" val="3872921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771" t="17495" r="48553" b="80106"/>
          <a:stretch/>
        </p:blipFill>
        <p:spPr>
          <a:xfrm>
            <a:off x="203199" y="554661"/>
            <a:ext cx="11791819" cy="6146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163128" y="1440873"/>
                <a:ext cx="7562763" cy="2400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4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4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(2</m:t>
                        </m:r>
                        <m:r>
                          <a:rPr lang="en-GB" sz="4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GB" sz="4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  <m:sup>
                        <m:r>
                          <a:rPr lang="en-GB" sz="4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4800" dirty="0">
                    <a:solidFill>
                      <a:srgbClr val="FF0000"/>
                    </a:solidFill>
                  </a:rPr>
                  <a:t>= 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4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48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GB" sz="4800" dirty="0">
                    <a:solidFill>
                      <a:srgbClr val="FF0000"/>
                    </a:solidFill>
                  </a:rPr>
                  <a:t>	    = 2(2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4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4800" dirty="0">
                    <a:solidFill>
                      <a:srgbClr val="FF0000"/>
                    </a:solidFill>
                  </a:rPr>
                  <a:t>)</a:t>
                </a:r>
              </a:p>
              <a:p>
                <a:endParaRPr lang="en-GB" sz="600" dirty="0">
                  <a:solidFill>
                    <a:srgbClr val="FF0000"/>
                  </a:solidFill>
                </a:endParaRPr>
              </a:p>
              <a:p>
                <a:r>
                  <a:rPr lang="en-GB" sz="4800" b="1" dirty="0">
                    <a:solidFill>
                      <a:srgbClr val="FF0000"/>
                    </a:solidFill>
                  </a:rPr>
                  <a:t>Multiple of 2 is always even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128" y="1440873"/>
                <a:ext cx="7562763" cy="2400657"/>
              </a:xfrm>
              <a:prstGeom prst="rect">
                <a:avLst/>
              </a:prstGeom>
              <a:blipFill>
                <a:blip r:embed="rId3"/>
                <a:stretch>
                  <a:fillRect l="-3710" t="-5584" b="-126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927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0165" t="34752" r="51651" b="62067"/>
          <a:stretch/>
        </p:blipFill>
        <p:spPr>
          <a:xfrm>
            <a:off x="152889" y="376519"/>
            <a:ext cx="10801982" cy="8127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4740" t="37559" r="52768" b="52320"/>
          <a:stretch/>
        </p:blipFill>
        <p:spPr>
          <a:xfrm>
            <a:off x="358586" y="1356660"/>
            <a:ext cx="11474825" cy="344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69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582" t="20520" r="49585" b="64395"/>
          <a:stretch/>
        </p:blipFill>
        <p:spPr>
          <a:xfrm>
            <a:off x="328706" y="747060"/>
            <a:ext cx="11701930" cy="394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941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0424" t="38268" r="41205" b="58950"/>
          <a:stretch/>
        </p:blipFill>
        <p:spPr>
          <a:xfrm>
            <a:off x="268942" y="543861"/>
            <a:ext cx="11871610" cy="5737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4963" t="41079" r="46525" b="48635"/>
          <a:stretch/>
        </p:blipFill>
        <p:spPr>
          <a:xfrm>
            <a:off x="268942" y="1473199"/>
            <a:ext cx="11790687" cy="283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2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621" t="30424" r="44173" b="66901"/>
          <a:stretch/>
        </p:blipFill>
        <p:spPr>
          <a:xfrm>
            <a:off x="143435" y="764987"/>
            <a:ext cx="11916732" cy="6036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5052" t="32755" r="45602" b="53579"/>
          <a:stretch/>
        </p:blipFill>
        <p:spPr>
          <a:xfrm>
            <a:off x="268940" y="1500092"/>
            <a:ext cx="11877128" cy="368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4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217</Words>
  <Application>Microsoft Office PowerPoint</Application>
  <PresentationFormat>Widescreen</PresentationFormat>
  <Paragraphs>25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2020-04-21T17:09:48Z</dcterms:created>
  <dcterms:modified xsi:type="dcterms:W3CDTF">2022-01-19T04:30:48Z</dcterms:modified>
</cp:coreProperties>
</file>