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EAB2-0765-4C76-A048-FBFCD994B00A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76E7F-FBE6-41E1-BD2F-F49D2AEC7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76E7F-FBE6-41E1-BD2F-F49D2AEC76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4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17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Motorola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Carrefour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Wicked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Smurfs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Belgium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Lebanon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William Shakespeare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39185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Daniel Radcliffe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Portugal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UAE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5D9C7-4B72-39E0-CD21-F1673181E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21" y="125732"/>
            <a:ext cx="7357312" cy="65112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361714" y="1453741"/>
            <a:ext cx="99969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361715" y="1974068"/>
            <a:ext cx="109390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361714" y="2414908"/>
            <a:ext cx="63393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361714" y="2882857"/>
            <a:ext cx="86115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361714" y="3339638"/>
            <a:ext cx="86115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346479" y="3796419"/>
            <a:ext cx="87638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346479" y="4253200"/>
            <a:ext cx="87638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346478" y="4697656"/>
            <a:ext cx="115347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3346479" y="5142112"/>
            <a:ext cx="12698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346479" y="5618770"/>
            <a:ext cx="649172" cy="428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44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25</cp:revision>
  <dcterms:created xsi:type="dcterms:W3CDTF">2025-07-23T22:25:11Z</dcterms:created>
  <dcterms:modified xsi:type="dcterms:W3CDTF">2025-07-28T06:01:35Z</dcterms:modified>
</cp:coreProperties>
</file>