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23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632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39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235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98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61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02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925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83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26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62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3A400-776B-4A2A-AE70-95C6EE9180AF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BCF9D-C942-4460-B952-5C36E786D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85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3203" t="38059" r="17845" b="21022"/>
          <a:stretch/>
        </p:blipFill>
        <p:spPr bwMode="auto">
          <a:xfrm>
            <a:off x="2776768" y="327457"/>
            <a:ext cx="6826885" cy="27006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/>
          <a:srcRect l="11289" t="18969" r="14629" b="73748"/>
          <a:stretch/>
        </p:blipFill>
        <p:spPr bwMode="auto">
          <a:xfrm>
            <a:off x="651419" y="3187192"/>
            <a:ext cx="10905637" cy="656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" t="26593" r="520" b="61414"/>
          <a:stretch/>
        </p:blipFill>
        <p:spPr>
          <a:xfrm>
            <a:off x="651419" y="4002330"/>
            <a:ext cx="10805861" cy="770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56303" b="33749"/>
          <a:stretch/>
        </p:blipFill>
        <p:spPr>
          <a:xfrm>
            <a:off x="734924" y="4984864"/>
            <a:ext cx="11068928" cy="6511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85059" b="5039"/>
          <a:stretch/>
        </p:blipFill>
        <p:spPr>
          <a:xfrm>
            <a:off x="734924" y="5848249"/>
            <a:ext cx="10600896" cy="62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0445" y="2244435"/>
            <a:ext cx="76643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6064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39" t="16521" r="10234" b="5555"/>
          <a:stretch/>
        </p:blipFill>
        <p:spPr>
          <a:xfrm>
            <a:off x="1803860" y="63269"/>
            <a:ext cx="8459010" cy="551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573" t="66082" r="18226" b="19470"/>
          <a:stretch/>
        </p:blipFill>
        <p:spPr>
          <a:xfrm>
            <a:off x="926638" y="5480539"/>
            <a:ext cx="9896533" cy="137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6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2020-05-08T11:39:08Z</dcterms:created>
  <dcterms:modified xsi:type="dcterms:W3CDTF">2020-05-08T11:39:13Z</dcterms:modified>
</cp:coreProperties>
</file>