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4CA699F-8FFC-4BEE-9A54-B8B2C526D94B}" v="6" dt="2021-12-08T04:57:18.96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989" y="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56A9443F-2C39-45CF-A703-2DC58B74AE18}"/>
    <pc:docChg chg="custSel modSld">
      <pc:chgData name="Stewart Gale" userId="3647ddd2-6040-41ae-a96d-232c23482af8" providerId="ADAL" clId="{56A9443F-2C39-45CF-A703-2DC58B74AE18}" dt="2021-07-06T07:39:38.460" v="83" actId="478"/>
      <pc:docMkLst>
        <pc:docMk/>
      </pc:docMkLst>
      <pc:sldChg chg="addSp delSp modSp mod">
        <pc:chgData name="Stewart Gale" userId="3647ddd2-6040-41ae-a96d-232c23482af8" providerId="ADAL" clId="{56A9443F-2C39-45CF-A703-2DC58B74AE18}" dt="2021-07-06T07:39:38.460" v="83" actId="478"/>
        <pc:sldMkLst>
          <pc:docMk/>
          <pc:sldMk cId="0" sldId="256"/>
        </pc:sldMkLst>
        <pc:spChg chg="mod">
          <ac:chgData name="Stewart Gale" userId="3647ddd2-6040-41ae-a96d-232c23482af8" providerId="ADAL" clId="{56A9443F-2C39-45CF-A703-2DC58B74AE18}" dt="2021-07-05T10:09:06.596" v="4" actId="1036"/>
          <ac:spMkLst>
            <pc:docMk/>
            <pc:sldMk cId="0" sldId="256"/>
            <ac:spMk id="59" creationId="{00000000-0000-0000-0000-000000000000}"/>
          </ac:spMkLst>
        </pc:spChg>
        <pc:grpChg chg="del mod">
          <ac:chgData name="Stewart Gale" userId="3647ddd2-6040-41ae-a96d-232c23482af8" providerId="ADAL" clId="{56A9443F-2C39-45CF-A703-2DC58B74AE18}" dt="2021-07-05T10:10:14.088" v="14"/>
          <ac:grpSpMkLst>
            <pc:docMk/>
            <pc:sldMk cId="0" sldId="256"/>
            <ac:grpSpMk id="29" creationId="{AB5A5C9E-508C-45B1-BB29-0A5BFB9A1F84}"/>
          </ac:grpSpMkLst>
        </pc:grpChg>
        <pc:grpChg chg="del mod">
          <ac:chgData name="Stewart Gale" userId="3647ddd2-6040-41ae-a96d-232c23482af8" providerId="ADAL" clId="{56A9443F-2C39-45CF-A703-2DC58B74AE18}" dt="2021-07-05T10:12:30.658" v="39"/>
          <ac:grpSpMkLst>
            <pc:docMk/>
            <pc:sldMk cId="0" sldId="256"/>
            <ac:grpSpMk id="51" creationId="{1D24D12A-EACE-46F3-BCBE-B63E44A81A65}"/>
          </ac:grpSpMkLst>
        </pc:grpChg>
        <pc:grpChg chg="del mod">
          <ac:chgData name="Stewart Gale" userId="3647ddd2-6040-41ae-a96d-232c23482af8" providerId="ADAL" clId="{56A9443F-2C39-45CF-A703-2DC58B74AE18}" dt="2021-07-05T10:12:28.689" v="29"/>
          <ac:grpSpMkLst>
            <pc:docMk/>
            <pc:sldMk cId="0" sldId="256"/>
            <ac:grpSpMk id="52" creationId="{64719576-26D7-4A32-9D07-1626248A3FEF}"/>
          </ac:grpSpMkLst>
        </pc:grpChg>
        <pc:grpChg chg="del mod">
          <ac:chgData name="Stewart Gale" userId="3647ddd2-6040-41ae-a96d-232c23482af8" providerId="ADAL" clId="{56A9443F-2C39-45CF-A703-2DC58B74AE18}" dt="2021-07-05T10:12:29.516" v="34"/>
          <ac:grpSpMkLst>
            <pc:docMk/>
            <pc:sldMk cId="0" sldId="256"/>
            <ac:grpSpMk id="75" creationId="{376351CF-66F3-46C4-A526-4DE564BCD939}"/>
          </ac:grpSpMkLst>
        </pc:grpChg>
        <pc:graphicFrameChg chg="modGraphic">
          <ac:chgData name="Stewart Gale" userId="3647ddd2-6040-41ae-a96d-232c23482af8" providerId="ADAL" clId="{56A9443F-2C39-45CF-A703-2DC58B74AE18}" dt="2021-07-06T07:39:11.240" v="78" actId="14734"/>
          <ac:graphicFrameMkLst>
            <pc:docMk/>
            <pc:sldMk cId="0" sldId="256"/>
            <ac:graphicFrameMk id="4" creationId="{00000000-0000-0000-0000-000000000000}"/>
          </ac:graphicFrameMkLst>
        </pc:graphicFrameChg>
        <pc:inkChg chg="add del">
          <ac:chgData name="Stewart Gale" userId="3647ddd2-6040-41ae-a96d-232c23482af8" providerId="ADAL" clId="{56A9443F-2C39-45CF-A703-2DC58B74AE18}" dt="2021-07-05T10:09:39.567" v="8"/>
          <ac:inkMkLst>
            <pc:docMk/>
            <pc:sldMk cId="0" sldId="256"/>
            <ac:inkMk id="2" creationId="{2548136C-6728-424C-A024-463EBA6441B6}"/>
          </ac:inkMkLst>
        </pc:inkChg>
        <pc:inkChg chg="add del">
          <ac:chgData name="Stewart Gale" userId="3647ddd2-6040-41ae-a96d-232c23482af8" providerId="ADAL" clId="{56A9443F-2C39-45CF-A703-2DC58B74AE18}" dt="2021-07-05T06:38:12.661" v="1" actId="478"/>
          <ac:inkMkLst>
            <pc:docMk/>
            <pc:sldMk cId="0" sldId="256"/>
            <ac:inkMk id="2" creationId="{3F1852EE-4129-46EF-9A14-F7705553750B}"/>
          </ac:inkMkLst>
        </pc:inkChg>
        <pc:inkChg chg="add del">
          <ac:chgData name="Stewart Gale" userId="3647ddd2-6040-41ae-a96d-232c23482af8" providerId="ADAL" clId="{56A9443F-2C39-45CF-A703-2DC58B74AE18}" dt="2021-07-05T10:09:38.816" v="7"/>
          <ac:inkMkLst>
            <pc:docMk/>
            <pc:sldMk cId="0" sldId="256"/>
            <ac:inkMk id="3" creationId="{CFC6F761-D1D3-4D4A-8706-736B5449BBE5}"/>
          </ac:inkMkLst>
        </pc:inkChg>
        <pc:inkChg chg="add del">
          <ac:chgData name="Stewart Gale" userId="3647ddd2-6040-41ae-a96d-232c23482af8" providerId="ADAL" clId="{56A9443F-2C39-45CF-A703-2DC58B74AE18}" dt="2021-07-05T10:10:14.087" v="13"/>
          <ac:inkMkLst>
            <pc:docMk/>
            <pc:sldMk cId="0" sldId="256"/>
            <ac:inkMk id="12" creationId="{A64F2ABB-715C-482D-86BF-EA55E409CA71}"/>
          </ac:inkMkLst>
        </pc:inkChg>
        <pc:inkChg chg="add del mod">
          <ac:chgData name="Stewart Gale" userId="3647ddd2-6040-41ae-a96d-232c23482af8" providerId="ADAL" clId="{56A9443F-2C39-45CF-A703-2DC58B74AE18}" dt="2021-07-05T10:10:14.088" v="15"/>
          <ac:inkMkLst>
            <pc:docMk/>
            <pc:sldMk cId="0" sldId="256"/>
            <ac:inkMk id="18" creationId="{5A876738-137F-49E1-859B-50DA284A156D}"/>
          </ac:inkMkLst>
        </pc:inkChg>
        <pc:inkChg chg="add del mod">
          <ac:chgData name="Stewart Gale" userId="3647ddd2-6040-41ae-a96d-232c23482af8" providerId="ADAL" clId="{56A9443F-2C39-45CF-A703-2DC58B74AE18}" dt="2021-07-05T10:10:14.088" v="14"/>
          <ac:inkMkLst>
            <pc:docMk/>
            <pc:sldMk cId="0" sldId="256"/>
            <ac:inkMk id="28" creationId="{773090FB-6691-480A-A8A0-849F0229ED6C}"/>
          </ac:inkMkLst>
        </pc:inkChg>
        <pc:inkChg chg="add del">
          <ac:chgData name="Stewart Gale" userId="3647ddd2-6040-41ae-a96d-232c23482af8" providerId="ADAL" clId="{56A9443F-2C39-45CF-A703-2DC58B74AE18}" dt="2021-07-05T10:12:30.657" v="37"/>
          <ac:inkMkLst>
            <pc:docMk/>
            <pc:sldMk cId="0" sldId="256"/>
            <ac:inkMk id="30" creationId="{75847F8E-EB72-4AC1-8E47-EB1F8712EB3D}"/>
          </ac:inkMkLst>
        </pc:inkChg>
        <pc:inkChg chg="add del mod">
          <ac:chgData name="Stewart Gale" userId="3647ddd2-6040-41ae-a96d-232c23482af8" providerId="ADAL" clId="{56A9443F-2C39-45CF-A703-2DC58B74AE18}" dt="2021-07-05T10:12:30.656" v="36"/>
          <ac:inkMkLst>
            <pc:docMk/>
            <pc:sldMk cId="0" sldId="256"/>
            <ac:inkMk id="38" creationId="{4891F685-C158-4D37-8AF0-A41CA9A16650}"/>
          </ac:inkMkLst>
        </pc:inkChg>
        <pc:inkChg chg="add del mod">
          <ac:chgData name="Stewart Gale" userId="3647ddd2-6040-41ae-a96d-232c23482af8" providerId="ADAL" clId="{56A9443F-2C39-45CF-A703-2DC58B74AE18}" dt="2021-07-05T10:12:30.657" v="38"/>
          <ac:inkMkLst>
            <pc:docMk/>
            <pc:sldMk cId="0" sldId="256"/>
            <ac:inkMk id="39" creationId="{AC882EB5-5389-4C40-9851-C0D43742E8B7}"/>
          </ac:inkMkLst>
        </pc:inkChg>
        <pc:inkChg chg="add del mod">
          <ac:chgData name="Stewart Gale" userId="3647ddd2-6040-41ae-a96d-232c23482af8" providerId="ADAL" clId="{56A9443F-2C39-45CF-A703-2DC58B74AE18}" dt="2021-07-05T10:12:30.658" v="39"/>
          <ac:inkMkLst>
            <pc:docMk/>
            <pc:sldMk cId="0" sldId="256"/>
            <ac:inkMk id="44" creationId="{F3FF4BAB-0AFE-41A4-9358-E0DC1B8A0247}"/>
          </ac:inkMkLst>
        </pc:inkChg>
        <pc:inkChg chg="add del mod">
          <ac:chgData name="Stewart Gale" userId="3647ddd2-6040-41ae-a96d-232c23482af8" providerId="ADAL" clId="{56A9443F-2C39-45CF-A703-2DC58B74AE18}" dt="2021-07-05T10:12:29.515" v="33"/>
          <ac:inkMkLst>
            <pc:docMk/>
            <pc:sldMk cId="0" sldId="256"/>
            <ac:inkMk id="45" creationId="{1C162C4B-F997-4E5A-B941-9B29B51815CA}"/>
          </ac:inkMkLst>
        </pc:inkChg>
        <pc:inkChg chg="add del">
          <ac:chgData name="Stewart Gale" userId="3647ddd2-6040-41ae-a96d-232c23482af8" providerId="ADAL" clId="{56A9443F-2C39-45CF-A703-2DC58B74AE18}" dt="2021-07-05T10:12:30.659" v="40"/>
          <ac:inkMkLst>
            <pc:docMk/>
            <pc:sldMk cId="0" sldId="256"/>
            <ac:inkMk id="46" creationId="{98FB3117-8B97-4D81-B911-155F3DD2D12D}"/>
          </ac:inkMkLst>
        </pc:inkChg>
        <pc:inkChg chg="add del mod">
          <ac:chgData name="Stewart Gale" userId="3647ddd2-6040-41ae-a96d-232c23482af8" providerId="ADAL" clId="{56A9443F-2C39-45CF-A703-2DC58B74AE18}" dt="2021-07-05T10:12:29.516" v="35"/>
          <ac:inkMkLst>
            <pc:docMk/>
            <pc:sldMk cId="0" sldId="256"/>
            <ac:inkMk id="47" creationId="{C10A0D43-8B5E-4191-B5A6-619AD1E3A63E}"/>
          </ac:inkMkLst>
        </pc:inkChg>
        <pc:inkChg chg="add del mod">
          <ac:chgData name="Stewart Gale" userId="3647ddd2-6040-41ae-a96d-232c23482af8" providerId="ADAL" clId="{56A9443F-2C39-45CF-A703-2DC58B74AE18}" dt="2021-07-05T10:12:29.515" v="32"/>
          <ac:inkMkLst>
            <pc:docMk/>
            <pc:sldMk cId="0" sldId="256"/>
            <ac:inkMk id="48" creationId="{C81AB78E-A551-4F6B-8B35-A883958FDA69}"/>
          </ac:inkMkLst>
        </pc:inkChg>
        <pc:inkChg chg="add del mod">
          <ac:chgData name="Stewart Gale" userId="3647ddd2-6040-41ae-a96d-232c23482af8" providerId="ADAL" clId="{56A9443F-2C39-45CF-A703-2DC58B74AE18}" dt="2021-07-05T10:12:29.516" v="34"/>
          <ac:inkMkLst>
            <pc:docMk/>
            <pc:sldMk cId="0" sldId="256"/>
            <ac:inkMk id="49" creationId="{A200879F-299B-4689-97CD-79BFC9FF9D50}"/>
          </ac:inkMkLst>
        </pc:inkChg>
        <pc:inkChg chg="add del mod">
          <ac:chgData name="Stewart Gale" userId="3647ddd2-6040-41ae-a96d-232c23482af8" providerId="ADAL" clId="{56A9443F-2C39-45CF-A703-2DC58B74AE18}" dt="2021-07-05T10:12:30.660" v="41"/>
          <ac:inkMkLst>
            <pc:docMk/>
            <pc:sldMk cId="0" sldId="256"/>
            <ac:inkMk id="50" creationId="{85FA80AB-ED49-4F01-9C3A-D74EAE86E126}"/>
          </ac:inkMkLst>
        </pc:inkChg>
        <pc:inkChg chg="add del mod">
          <ac:chgData name="Stewart Gale" userId="3647ddd2-6040-41ae-a96d-232c23482af8" providerId="ADAL" clId="{56A9443F-2C39-45CF-A703-2DC58B74AE18}" dt="2021-07-05T10:12:29.087" v="30"/>
          <ac:inkMkLst>
            <pc:docMk/>
            <pc:sldMk cId="0" sldId="256"/>
            <ac:inkMk id="53" creationId="{0A863A7A-D0D9-4FEE-993D-51915F3D8F91}"/>
          </ac:inkMkLst>
        </pc:inkChg>
        <pc:inkChg chg="add del mod">
          <ac:chgData name="Stewart Gale" userId="3647ddd2-6040-41ae-a96d-232c23482af8" providerId="ADAL" clId="{56A9443F-2C39-45CF-A703-2DC58B74AE18}" dt="2021-07-05T10:12:29.088" v="31"/>
          <ac:inkMkLst>
            <pc:docMk/>
            <pc:sldMk cId="0" sldId="256"/>
            <ac:inkMk id="61" creationId="{044FF24A-C5D7-419F-BD49-0E9436B6F8C4}"/>
          </ac:inkMkLst>
        </pc:inkChg>
        <pc:inkChg chg="add del">
          <ac:chgData name="Stewart Gale" userId="3647ddd2-6040-41ae-a96d-232c23482af8" providerId="ADAL" clId="{56A9443F-2C39-45CF-A703-2DC58B74AE18}" dt="2021-07-06T07:39:27.379" v="80" actId="478"/>
          <ac:inkMkLst>
            <pc:docMk/>
            <pc:sldMk cId="0" sldId="256"/>
            <ac:inkMk id="76" creationId="{3610205C-D08A-4FFB-A07A-1F1076A21B58}"/>
          </ac:inkMkLst>
        </pc:inkChg>
        <pc:inkChg chg="add del">
          <ac:chgData name="Stewart Gale" userId="3647ddd2-6040-41ae-a96d-232c23482af8" providerId="ADAL" clId="{56A9443F-2C39-45CF-A703-2DC58B74AE18}" dt="2021-07-06T07:39:09.975" v="77" actId="478"/>
          <ac:inkMkLst>
            <pc:docMk/>
            <pc:sldMk cId="0" sldId="256"/>
            <ac:inkMk id="77" creationId="{A1470277-0990-42A9-83DD-44AB68B3A389}"/>
          </ac:inkMkLst>
        </pc:inkChg>
        <pc:inkChg chg="add del">
          <ac:chgData name="Stewart Gale" userId="3647ddd2-6040-41ae-a96d-232c23482af8" providerId="ADAL" clId="{56A9443F-2C39-45CF-A703-2DC58B74AE18}" dt="2021-07-06T07:39:09.975" v="77" actId="478"/>
          <ac:inkMkLst>
            <pc:docMk/>
            <pc:sldMk cId="0" sldId="256"/>
            <ac:inkMk id="78" creationId="{D6339217-4C13-4AEC-85CF-22F3BD2E79D5}"/>
          </ac:inkMkLst>
        </pc:inkChg>
        <pc:inkChg chg="add del mod">
          <ac:chgData name="Stewart Gale" userId="3647ddd2-6040-41ae-a96d-232c23482af8" providerId="ADAL" clId="{56A9443F-2C39-45CF-A703-2DC58B74AE18}" dt="2021-07-06T07:39:32.539" v="82" actId="478"/>
          <ac:inkMkLst>
            <pc:docMk/>
            <pc:sldMk cId="0" sldId="256"/>
            <ac:inkMk id="79" creationId="{9A82777D-4DA3-4313-A75F-102053ADA41F}"/>
          </ac:inkMkLst>
        </pc:inkChg>
        <pc:inkChg chg="add del">
          <ac:chgData name="Stewart Gale" userId="3647ddd2-6040-41ae-a96d-232c23482af8" providerId="ADAL" clId="{56A9443F-2C39-45CF-A703-2DC58B74AE18}" dt="2021-07-06T07:39:27.379" v="80" actId="478"/>
          <ac:inkMkLst>
            <pc:docMk/>
            <pc:sldMk cId="0" sldId="256"/>
            <ac:inkMk id="80" creationId="{6E3A19B8-D3FE-4CAE-8B58-A1EFEA7C66B5}"/>
          </ac:inkMkLst>
        </pc:inkChg>
        <pc:inkChg chg="add del">
          <ac:chgData name="Stewart Gale" userId="3647ddd2-6040-41ae-a96d-232c23482af8" providerId="ADAL" clId="{56A9443F-2C39-45CF-A703-2DC58B74AE18}" dt="2021-07-06T07:39:09.975" v="77" actId="478"/>
          <ac:inkMkLst>
            <pc:docMk/>
            <pc:sldMk cId="0" sldId="256"/>
            <ac:inkMk id="81" creationId="{A0001D6D-C61E-44D2-9BAB-68667C12FC55}"/>
          </ac:inkMkLst>
        </pc:inkChg>
        <pc:inkChg chg="add del mod">
          <ac:chgData name="Stewart Gale" userId="3647ddd2-6040-41ae-a96d-232c23482af8" providerId="ADAL" clId="{56A9443F-2C39-45CF-A703-2DC58B74AE18}" dt="2021-07-06T07:39:32.539" v="82" actId="478"/>
          <ac:inkMkLst>
            <pc:docMk/>
            <pc:sldMk cId="0" sldId="256"/>
            <ac:inkMk id="82" creationId="{D28CBB1A-21DC-4AF3-85C0-FE84545C35B6}"/>
          </ac:inkMkLst>
        </pc:inkChg>
        <pc:inkChg chg="add del">
          <ac:chgData name="Stewart Gale" userId="3647ddd2-6040-41ae-a96d-232c23482af8" providerId="ADAL" clId="{56A9443F-2C39-45CF-A703-2DC58B74AE18}" dt="2021-07-05T10:19:17.491" v="50"/>
          <ac:inkMkLst>
            <pc:docMk/>
            <pc:sldMk cId="0" sldId="256"/>
            <ac:inkMk id="83" creationId="{04FBD124-9412-4DFD-9C94-3F971C2AA3EC}"/>
          </ac:inkMkLst>
        </pc:inkChg>
        <pc:inkChg chg="add del">
          <ac:chgData name="Stewart Gale" userId="3647ddd2-6040-41ae-a96d-232c23482af8" providerId="ADAL" clId="{56A9443F-2C39-45CF-A703-2DC58B74AE18}" dt="2021-07-05T10:19:22.034" v="52"/>
          <ac:inkMkLst>
            <pc:docMk/>
            <pc:sldMk cId="0" sldId="256"/>
            <ac:inkMk id="84" creationId="{72E8ED82-7433-4B66-A872-1FA7076313A2}"/>
          </ac:inkMkLst>
        </pc:inkChg>
        <pc:inkChg chg="add del">
          <ac:chgData name="Stewart Gale" userId="3647ddd2-6040-41ae-a96d-232c23482af8" providerId="ADAL" clId="{56A9443F-2C39-45CF-A703-2DC58B74AE18}" dt="2021-07-06T07:39:38.460" v="83" actId="478"/>
          <ac:inkMkLst>
            <pc:docMk/>
            <pc:sldMk cId="0" sldId="256"/>
            <ac:inkMk id="85" creationId="{226E40D6-26E9-44A2-8987-32249C95BA37}"/>
          </ac:inkMkLst>
        </pc:inkChg>
        <pc:inkChg chg="add del">
          <ac:chgData name="Stewart Gale" userId="3647ddd2-6040-41ae-a96d-232c23482af8" providerId="ADAL" clId="{56A9443F-2C39-45CF-A703-2DC58B74AE18}" dt="2021-07-06T07:39:15.700" v="79" actId="478"/>
          <ac:inkMkLst>
            <pc:docMk/>
            <pc:sldMk cId="0" sldId="256"/>
            <ac:inkMk id="86" creationId="{5E5D73B9-6296-45C8-97AD-F3861C04D9B3}"/>
          </ac:inkMkLst>
        </pc:inkChg>
        <pc:inkChg chg="add del mod">
          <ac:chgData name="Stewart Gale" userId="3647ddd2-6040-41ae-a96d-232c23482af8" providerId="ADAL" clId="{56A9443F-2C39-45CF-A703-2DC58B74AE18}" dt="2021-07-06T07:39:32.539" v="82" actId="478"/>
          <ac:inkMkLst>
            <pc:docMk/>
            <pc:sldMk cId="0" sldId="256"/>
            <ac:inkMk id="87" creationId="{E6B80C05-FEF2-4944-8E88-06F2682B1343}"/>
          </ac:inkMkLst>
        </pc:inkChg>
        <pc:inkChg chg="add del mod">
          <ac:chgData name="Stewart Gale" userId="3647ddd2-6040-41ae-a96d-232c23482af8" providerId="ADAL" clId="{56A9443F-2C39-45CF-A703-2DC58B74AE18}" dt="2021-07-06T07:39:32.539" v="82" actId="478"/>
          <ac:inkMkLst>
            <pc:docMk/>
            <pc:sldMk cId="0" sldId="256"/>
            <ac:inkMk id="88" creationId="{E9B17B62-067B-485C-8A94-D58CBCBE759F}"/>
          </ac:inkMkLst>
        </pc:inkChg>
        <pc:inkChg chg="add del">
          <ac:chgData name="Stewart Gale" userId="3647ddd2-6040-41ae-a96d-232c23482af8" providerId="ADAL" clId="{56A9443F-2C39-45CF-A703-2DC58B74AE18}" dt="2021-07-06T07:39:38.460" v="83" actId="478"/>
          <ac:inkMkLst>
            <pc:docMk/>
            <pc:sldMk cId="0" sldId="256"/>
            <ac:inkMk id="89" creationId="{1BCDAE6F-D092-4031-A1CB-C7DD6BD86D88}"/>
          </ac:inkMkLst>
        </pc:inkChg>
        <pc:inkChg chg="add del">
          <ac:chgData name="Stewart Gale" userId="3647ddd2-6040-41ae-a96d-232c23482af8" providerId="ADAL" clId="{56A9443F-2C39-45CF-A703-2DC58B74AE18}" dt="2021-07-06T07:39:38.460" v="83" actId="478"/>
          <ac:inkMkLst>
            <pc:docMk/>
            <pc:sldMk cId="0" sldId="256"/>
            <ac:inkMk id="90" creationId="{0D53E972-3948-4D60-A178-C55E620F816C}"/>
          </ac:inkMkLst>
        </pc:inkChg>
        <pc:inkChg chg="add del">
          <ac:chgData name="Stewart Gale" userId="3647ddd2-6040-41ae-a96d-232c23482af8" providerId="ADAL" clId="{56A9443F-2C39-45CF-A703-2DC58B74AE18}" dt="2021-07-06T07:39:15.700" v="79" actId="478"/>
          <ac:inkMkLst>
            <pc:docMk/>
            <pc:sldMk cId="0" sldId="256"/>
            <ac:inkMk id="91" creationId="{9BDEED41-DF4E-4B2F-A461-1FC78F968097}"/>
          </ac:inkMkLst>
        </pc:inkChg>
        <pc:inkChg chg="add del">
          <ac:chgData name="Stewart Gale" userId="3647ddd2-6040-41ae-a96d-232c23482af8" providerId="ADAL" clId="{56A9443F-2C39-45CF-A703-2DC58B74AE18}" dt="2021-07-06T07:39:27.379" v="80" actId="478"/>
          <ac:inkMkLst>
            <pc:docMk/>
            <pc:sldMk cId="0" sldId="256"/>
            <ac:inkMk id="92" creationId="{B7ED2038-C8F8-40B1-AD12-29DD89CED81C}"/>
          </ac:inkMkLst>
        </pc:inkChg>
        <pc:inkChg chg="add del">
          <ac:chgData name="Stewart Gale" userId="3647ddd2-6040-41ae-a96d-232c23482af8" providerId="ADAL" clId="{56A9443F-2C39-45CF-A703-2DC58B74AE18}" dt="2021-07-06T07:39:15.700" v="79" actId="478"/>
          <ac:inkMkLst>
            <pc:docMk/>
            <pc:sldMk cId="0" sldId="256"/>
            <ac:inkMk id="93" creationId="{8696237D-A279-4808-860B-EAA195E7E240}"/>
          </ac:inkMkLst>
        </pc:inkChg>
        <pc:inkChg chg="add del">
          <ac:chgData name="Stewart Gale" userId="3647ddd2-6040-41ae-a96d-232c23482af8" providerId="ADAL" clId="{56A9443F-2C39-45CF-A703-2DC58B74AE18}" dt="2021-07-06T07:39:15.700" v="79" actId="478"/>
          <ac:inkMkLst>
            <pc:docMk/>
            <pc:sldMk cId="0" sldId="256"/>
            <ac:inkMk id="94" creationId="{D35DE43C-2F7E-4F24-89DE-67EE07E36B08}"/>
          </ac:inkMkLst>
        </pc:inkChg>
        <pc:inkChg chg="add del">
          <ac:chgData name="Stewart Gale" userId="3647ddd2-6040-41ae-a96d-232c23482af8" providerId="ADAL" clId="{56A9443F-2C39-45CF-A703-2DC58B74AE18}" dt="2021-07-06T07:39:15.700" v="79" actId="478"/>
          <ac:inkMkLst>
            <pc:docMk/>
            <pc:sldMk cId="0" sldId="256"/>
            <ac:inkMk id="95" creationId="{52C756BB-AF4B-4A27-A673-B0219703CF52}"/>
          </ac:inkMkLst>
        </pc:inkChg>
        <pc:inkChg chg="add del">
          <ac:chgData name="Stewart Gale" userId="3647ddd2-6040-41ae-a96d-232c23482af8" providerId="ADAL" clId="{56A9443F-2C39-45CF-A703-2DC58B74AE18}" dt="2021-07-06T07:39:09.975" v="77" actId="478"/>
          <ac:inkMkLst>
            <pc:docMk/>
            <pc:sldMk cId="0" sldId="256"/>
            <ac:inkMk id="96" creationId="{90A528C5-0171-4633-9EB8-0CA788EE7ED2}"/>
          </ac:inkMkLst>
        </pc:inkChg>
        <pc:inkChg chg="add del">
          <ac:chgData name="Stewart Gale" userId="3647ddd2-6040-41ae-a96d-232c23482af8" providerId="ADAL" clId="{56A9443F-2C39-45CF-A703-2DC58B74AE18}" dt="2021-07-06T07:39:38.460" v="83" actId="478"/>
          <ac:inkMkLst>
            <pc:docMk/>
            <pc:sldMk cId="0" sldId="256"/>
            <ac:inkMk id="97" creationId="{0BAC80ED-8B78-455B-9EF4-169175A827C0}"/>
          </ac:inkMkLst>
        </pc:inkChg>
        <pc:inkChg chg="add del">
          <ac:chgData name="Stewart Gale" userId="3647ddd2-6040-41ae-a96d-232c23482af8" providerId="ADAL" clId="{56A9443F-2C39-45CF-A703-2DC58B74AE18}" dt="2021-07-06T07:39:27.379" v="80" actId="478"/>
          <ac:inkMkLst>
            <pc:docMk/>
            <pc:sldMk cId="0" sldId="256"/>
            <ac:inkMk id="98" creationId="{68F1131D-08F5-4BC6-A3A8-1E483CF07FE8}"/>
          </ac:inkMkLst>
        </pc:inkChg>
        <pc:inkChg chg="add del">
          <ac:chgData name="Stewart Gale" userId="3647ddd2-6040-41ae-a96d-232c23482af8" providerId="ADAL" clId="{56A9443F-2C39-45CF-A703-2DC58B74AE18}" dt="2021-07-05T10:31:13.265" v="68"/>
          <ac:inkMkLst>
            <pc:docMk/>
            <pc:sldMk cId="0" sldId="256"/>
            <ac:inkMk id="99" creationId="{E23CF9AD-D1FD-4BC9-9349-7595553B8C76}"/>
          </ac:inkMkLst>
        </pc:inkChg>
        <pc:inkChg chg="add del">
          <ac:chgData name="Stewart Gale" userId="3647ddd2-6040-41ae-a96d-232c23482af8" providerId="ADAL" clId="{56A9443F-2C39-45CF-A703-2DC58B74AE18}" dt="2021-07-06T07:39:27.379" v="80" actId="478"/>
          <ac:inkMkLst>
            <pc:docMk/>
            <pc:sldMk cId="0" sldId="256"/>
            <ac:inkMk id="100" creationId="{1A3FABAA-A166-4FDF-B936-3854F30AF5BC}"/>
          </ac:inkMkLst>
        </pc:inkChg>
        <pc:inkChg chg="add del">
          <ac:chgData name="Stewart Gale" userId="3647ddd2-6040-41ae-a96d-232c23482af8" providerId="ADAL" clId="{56A9443F-2C39-45CF-A703-2DC58B74AE18}" dt="2021-07-06T07:39:09.975" v="77" actId="478"/>
          <ac:inkMkLst>
            <pc:docMk/>
            <pc:sldMk cId="0" sldId="256"/>
            <ac:inkMk id="101" creationId="{7BAE2777-D116-4B93-9F89-0D463DCE7D98}"/>
          </ac:inkMkLst>
        </pc:inkChg>
        <pc:inkChg chg="add del">
          <ac:chgData name="Stewart Gale" userId="3647ddd2-6040-41ae-a96d-232c23482af8" providerId="ADAL" clId="{56A9443F-2C39-45CF-A703-2DC58B74AE18}" dt="2021-07-06T07:39:38.460" v="83" actId="478"/>
          <ac:inkMkLst>
            <pc:docMk/>
            <pc:sldMk cId="0" sldId="256"/>
            <ac:inkMk id="102" creationId="{9065A2B2-2574-4656-BE6B-D5819BE4CDE6}"/>
          </ac:inkMkLst>
        </pc:inkChg>
        <pc:inkChg chg="add del">
          <ac:chgData name="Stewart Gale" userId="3647ddd2-6040-41ae-a96d-232c23482af8" providerId="ADAL" clId="{56A9443F-2C39-45CF-A703-2DC58B74AE18}" dt="2021-07-06T07:39:09.975" v="77" actId="478"/>
          <ac:inkMkLst>
            <pc:docMk/>
            <pc:sldMk cId="0" sldId="256"/>
            <ac:inkMk id="103" creationId="{BB1BC845-C3CA-4453-8B05-C65013D94F35}"/>
          </ac:inkMkLst>
        </pc:inkChg>
        <pc:inkChg chg="add del">
          <ac:chgData name="Stewart Gale" userId="3647ddd2-6040-41ae-a96d-232c23482af8" providerId="ADAL" clId="{56A9443F-2C39-45CF-A703-2DC58B74AE18}" dt="2021-07-06T07:39:27.379" v="80" actId="478"/>
          <ac:inkMkLst>
            <pc:docMk/>
            <pc:sldMk cId="0" sldId="256"/>
            <ac:inkMk id="104" creationId="{72237123-847C-494C-BBBE-F57CAB0B468C}"/>
          </ac:inkMkLst>
        </pc:inkChg>
        <pc:inkChg chg="add del">
          <ac:chgData name="Stewart Gale" userId="3647ddd2-6040-41ae-a96d-232c23482af8" providerId="ADAL" clId="{56A9443F-2C39-45CF-A703-2DC58B74AE18}" dt="2021-07-06T07:39:38.460" v="83" actId="478"/>
          <ac:inkMkLst>
            <pc:docMk/>
            <pc:sldMk cId="0" sldId="256"/>
            <ac:inkMk id="105" creationId="{A050520B-D629-469A-9398-771D4258F84A}"/>
          </ac:inkMkLst>
        </pc:inkChg>
        <pc:inkChg chg="add del">
          <ac:chgData name="Stewart Gale" userId="3647ddd2-6040-41ae-a96d-232c23482af8" providerId="ADAL" clId="{56A9443F-2C39-45CF-A703-2DC58B74AE18}" dt="2021-07-06T07:39:09.975" v="77" actId="478"/>
          <ac:inkMkLst>
            <pc:docMk/>
            <pc:sldMk cId="0" sldId="256"/>
            <ac:inkMk id="106" creationId="{C8917889-5DD6-4956-A79A-5906A1846CF3}"/>
          </ac:inkMkLst>
        </pc:inkChg>
        <pc:inkChg chg="add del">
          <ac:chgData name="Stewart Gale" userId="3647ddd2-6040-41ae-a96d-232c23482af8" providerId="ADAL" clId="{56A9443F-2C39-45CF-A703-2DC58B74AE18}" dt="2021-07-06T07:39:27.379" v="80" actId="478"/>
          <ac:inkMkLst>
            <pc:docMk/>
            <pc:sldMk cId="0" sldId="256"/>
            <ac:inkMk id="107" creationId="{77609513-519C-4BE0-8D4B-003F6F102EED}"/>
          </ac:inkMkLst>
        </pc:inkChg>
      </pc:sldChg>
    </pc:docChg>
  </pc:docChgLst>
  <pc:docChgLst>
    <pc:chgData name="Stewart Gale" userId="3647ddd2-6040-41ae-a96d-232c23482af8" providerId="ADAL" clId="{64368DE4-49FA-4F1A-9657-FE0870031284}"/>
    <pc:docChg chg="modSld">
      <pc:chgData name="Stewart Gale" userId="3647ddd2-6040-41ae-a96d-232c23482af8" providerId="ADAL" clId="{64368DE4-49FA-4F1A-9657-FE0870031284}" dt="2021-02-11T04:07:22.836" v="17" actId="20577"/>
      <pc:docMkLst>
        <pc:docMk/>
      </pc:docMkLst>
      <pc:sldChg chg="modSp mod">
        <pc:chgData name="Stewart Gale" userId="3647ddd2-6040-41ae-a96d-232c23482af8" providerId="ADAL" clId="{64368DE4-49FA-4F1A-9657-FE0870031284}" dt="2021-02-11T04:07:22.836" v="17" actId="20577"/>
        <pc:sldMkLst>
          <pc:docMk/>
          <pc:sldMk cId="0" sldId="256"/>
        </pc:sldMkLst>
        <pc:spChg chg="mod">
          <ac:chgData name="Stewart Gale" userId="3647ddd2-6040-41ae-a96d-232c23482af8" providerId="ADAL" clId="{64368DE4-49FA-4F1A-9657-FE0870031284}" dt="2021-02-11T04:07:22.836" v="17" actId="20577"/>
          <ac:spMkLst>
            <pc:docMk/>
            <pc:sldMk cId="0" sldId="256"/>
            <ac:spMk id="59" creationId="{00000000-0000-0000-0000-000000000000}"/>
          </ac:spMkLst>
        </pc:spChg>
      </pc:sldChg>
    </pc:docChg>
  </pc:docChgLst>
  <pc:docChgLst>
    <pc:chgData name="Stewart Gale" userId="3647ddd2-6040-41ae-a96d-232c23482af8" providerId="ADAL" clId="{94CA699F-8FFC-4BEE-9A54-B8B2C526D94B}"/>
    <pc:docChg chg="custSel addSld delSld modSld">
      <pc:chgData name="Stewart Gale" userId="3647ddd2-6040-41ae-a96d-232c23482af8" providerId="ADAL" clId="{94CA699F-8FFC-4BEE-9A54-B8B2C526D94B}" dt="2022-05-13T03:24:38.316" v="89" actId="2084"/>
      <pc:docMkLst>
        <pc:docMk/>
      </pc:docMkLst>
      <pc:sldChg chg="modSp mod">
        <pc:chgData name="Stewart Gale" userId="3647ddd2-6040-41ae-a96d-232c23482af8" providerId="ADAL" clId="{94CA699F-8FFC-4BEE-9A54-B8B2C526D94B}" dt="2022-05-13T03:24:38.316" v="89" actId="2084"/>
        <pc:sldMkLst>
          <pc:docMk/>
          <pc:sldMk cId="0" sldId="256"/>
        </pc:sldMkLst>
        <pc:graphicFrameChg chg="modGraphic">
          <ac:chgData name="Stewart Gale" userId="3647ddd2-6040-41ae-a96d-232c23482af8" providerId="ADAL" clId="{94CA699F-8FFC-4BEE-9A54-B8B2C526D94B}" dt="2022-05-13T03:24:38.316" v="89" actId="2084"/>
          <ac:graphicFrameMkLst>
            <pc:docMk/>
            <pc:sldMk cId="0" sldId="256"/>
            <ac:graphicFrameMk id="4" creationId="{00000000-0000-0000-0000-000000000000}"/>
          </ac:graphicFrameMkLst>
        </pc:graphicFrameChg>
      </pc:sldChg>
      <pc:sldChg chg="addSp delSp modSp new del mod">
        <pc:chgData name="Stewart Gale" userId="3647ddd2-6040-41ae-a96d-232c23482af8" providerId="ADAL" clId="{94CA699F-8FFC-4BEE-9A54-B8B2C526D94B}" dt="2021-12-08T04:58:42.827" v="22" actId="47"/>
        <pc:sldMkLst>
          <pc:docMk/>
          <pc:sldMk cId="1223916511" sldId="257"/>
        </pc:sldMkLst>
        <pc:grpChg chg="del mod">
          <ac:chgData name="Stewart Gale" userId="3647ddd2-6040-41ae-a96d-232c23482af8" providerId="ADAL" clId="{94CA699F-8FFC-4BEE-9A54-B8B2C526D94B}" dt="2021-12-08T04:57:10.086" v="6"/>
          <ac:grpSpMkLst>
            <pc:docMk/>
            <pc:sldMk cId="1223916511" sldId="257"/>
            <ac:grpSpMk id="9" creationId="{B1104D5C-DC84-45CF-BE09-FD4B952736B4}"/>
          </ac:grpSpMkLst>
        </pc:grpChg>
        <pc:grpChg chg="del mod">
          <ac:chgData name="Stewart Gale" userId="3647ddd2-6040-41ae-a96d-232c23482af8" providerId="ADAL" clId="{94CA699F-8FFC-4BEE-9A54-B8B2C526D94B}" dt="2021-12-08T04:57:11.081" v="7"/>
          <ac:grpSpMkLst>
            <pc:docMk/>
            <pc:sldMk cId="1223916511" sldId="257"/>
            <ac:grpSpMk id="10" creationId="{33C82721-E68F-4055-AFB2-58AD9FB2BBF7}"/>
          </ac:grpSpMkLst>
        </pc:grpChg>
        <pc:grpChg chg="mod">
          <ac:chgData name="Stewart Gale" userId="3647ddd2-6040-41ae-a96d-232c23482af8" providerId="ADAL" clId="{94CA699F-8FFC-4BEE-9A54-B8B2C526D94B}" dt="2021-12-08T04:57:18.968" v="21"/>
          <ac:grpSpMkLst>
            <pc:docMk/>
            <pc:sldMk cId="1223916511" sldId="257"/>
            <ac:grpSpMk id="22" creationId="{CA0913F8-7D6B-4DFC-BF07-12573A3B0E38}"/>
          </ac:grpSpMkLst>
        </pc:grpChg>
        <pc:picChg chg="add">
          <ac:chgData name="Stewart Gale" userId="3647ddd2-6040-41ae-a96d-232c23482af8" providerId="ADAL" clId="{94CA699F-8FFC-4BEE-9A54-B8B2C526D94B}" dt="2021-12-08T04:57:01.601" v="1"/>
          <ac:picMkLst>
            <pc:docMk/>
            <pc:sldMk cId="1223916511" sldId="257"/>
            <ac:picMk id="4" creationId="{65E1BF28-D0FE-4294-B813-D1950FD6666E}"/>
          </ac:picMkLst>
        </pc:picChg>
        <pc:inkChg chg="add">
          <ac:chgData name="Stewart Gale" userId="3647ddd2-6040-41ae-a96d-232c23482af8" providerId="ADAL" clId="{94CA699F-8FFC-4BEE-9A54-B8B2C526D94B}" dt="2021-12-08T04:57:06.977" v="2" actId="9405"/>
          <ac:inkMkLst>
            <pc:docMk/>
            <pc:sldMk cId="1223916511" sldId="257"/>
            <ac:inkMk id="5" creationId="{0B00EEBA-5937-41BD-9AEB-CB2E460FA958}"/>
          </ac:inkMkLst>
        </pc:inkChg>
        <pc:inkChg chg="add del mod">
          <ac:chgData name="Stewart Gale" userId="3647ddd2-6040-41ae-a96d-232c23482af8" providerId="ADAL" clId="{94CA699F-8FFC-4BEE-9A54-B8B2C526D94B}" dt="2021-12-08T04:57:11.081" v="7"/>
          <ac:inkMkLst>
            <pc:docMk/>
            <pc:sldMk cId="1223916511" sldId="257"/>
            <ac:inkMk id="6" creationId="{DF33141A-8FD4-43DD-9560-C5CC28EC0208}"/>
          </ac:inkMkLst>
        </pc:inkChg>
        <pc:inkChg chg="add del mod">
          <ac:chgData name="Stewart Gale" userId="3647ddd2-6040-41ae-a96d-232c23482af8" providerId="ADAL" clId="{94CA699F-8FFC-4BEE-9A54-B8B2C526D94B}" dt="2021-12-08T04:57:11.089" v="9"/>
          <ac:inkMkLst>
            <pc:docMk/>
            <pc:sldMk cId="1223916511" sldId="257"/>
            <ac:inkMk id="7" creationId="{EF12DD37-9375-4F0B-8496-549DF9814B24}"/>
          </ac:inkMkLst>
        </pc:inkChg>
        <pc:inkChg chg="add del mod">
          <ac:chgData name="Stewart Gale" userId="3647ddd2-6040-41ae-a96d-232c23482af8" providerId="ADAL" clId="{94CA699F-8FFC-4BEE-9A54-B8B2C526D94B}" dt="2021-12-08T04:57:11.081" v="8"/>
          <ac:inkMkLst>
            <pc:docMk/>
            <pc:sldMk cId="1223916511" sldId="257"/>
            <ac:inkMk id="8" creationId="{B35954AD-EFAA-4599-B8FB-5C411A09F17E}"/>
          </ac:inkMkLst>
        </pc:inkChg>
        <pc:inkChg chg="add mod">
          <ac:chgData name="Stewart Gale" userId="3647ddd2-6040-41ae-a96d-232c23482af8" providerId="ADAL" clId="{94CA699F-8FFC-4BEE-9A54-B8B2C526D94B}" dt="2021-12-08T04:57:18.968" v="21"/>
          <ac:inkMkLst>
            <pc:docMk/>
            <pc:sldMk cId="1223916511" sldId="257"/>
            <ac:inkMk id="11" creationId="{08F0EFFC-0A3C-460B-9DBB-4EEFCCF348A1}"/>
          </ac:inkMkLst>
        </pc:inkChg>
        <pc:inkChg chg="add mod">
          <ac:chgData name="Stewart Gale" userId="3647ddd2-6040-41ae-a96d-232c23482af8" providerId="ADAL" clId="{94CA699F-8FFC-4BEE-9A54-B8B2C526D94B}" dt="2021-12-08T04:57:18.968" v="21"/>
          <ac:inkMkLst>
            <pc:docMk/>
            <pc:sldMk cId="1223916511" sldId="257"/>
            <ac:inkMk id="12" creationId="{01558762-05DE-417C-99AE-0E660929F247}"/>
          </ac:inkMkLst>
        </pc:inkChg>
        <pc:inkChg chg="add mod">
          <ac:chgData name="Stewart Gale" userId="3647ddd2-6040-41ae-a96d-232c23482af8" providerId="ADAL" clId="{94CA699F-8FFC-4BEE-9A54-B8B2C526D94B}" dt="2021-12-08T04:57:18.968" v="21"/>
          <ac:inkMkLst>
            <pc:docMk/>
            <pc:sldMk cId="1223916511" sldId="257"/>
            <ac:inkMk id="13" creationId="{D06E47EE-D2E9-4840-824E-3F810EA1CDE3}"/>
          </ac:inkMkLst>
        </pc:inkChg>
        <pc:inkChg chg="add mod">
          <ac:chgData name="Stewart Gale" userId="3647ddd2-6040-41ae-a96d-232c23482af8" providerId="ADAL" clId="{94CA699F-8FFC-4BEE-9A54-B8B2C526D94B}" dt="2021-12-08T04:57:18.968" v="21"/>
          <ac:inkMkLst>
            <pc:docMk/>
            <pc:sldMk cId="1223916511" sldId="257"/>
            <ac:inkMk id="14" creationId="{F31A7C64-15F8-4F60-B955-A925872EC1E5}"/>
          </ac:inkMkLst>
        </pc:inkChg>
        <pc:inkChg chg="add mod">
          <ac:chgData name="Stewart Gale" userId="3647ddd2-6040-41ae-a96d-232c23482af8" providerId="ADAL" clId="{94CA699F-8FFC-4BEE-9A54-B8B2C526D94B}" dt="2021-12-08T04:57:18.968" v="21"/>
          <ac:inkMkLst>
            <pc:docMk/>
            <pc:sldMk cId="1223916511" sldId="257"/>
            <ac:inkMk id="15" creationId="{AAB08BC9-CC08-4CE7-B16B-737DFEE5FC56}"/>
          </ac:inkMkLst>
        </pc:inkChg>
        <pc:inkChg chg="add mod">
          <ac:chgData name="Stewart Gale" userId="3647ddd2-6040-41ae-a96d-232c23482af8" providerId="ADAL" clId="{94CA699F-8FFC-4BEE-9A54-B8B2C526D94B}" dt="2021-12-08T04:57:18.968" v="21"/>
          <ac:inkMkLst>
            <pc:docMk/>
            <pc:sldMk cId="1223916511" sldId="257"/>
            <ac:inkMk id="16" creationId="{F45C4EB5-9833-4395-A029-81D0D993B87C}"/>
          </ac:inkMkLst>
        </pc:inkChg>
        <pc:inkChg chg="add mod">
          <ac:chgData name="Stewart Gale" userId="3647ddd2-6040-41ae-a96d-232c23482af8" providerId="ADAL" clId="{94CA699F-8FFC-4BEE-9A54-B8B2C526D94B}" dt="2021-12-08T04:57:18.968" v="21"/>
          <ac:inkMkLst>
            <pc:docMk/>
            <pc:sldMk cId="1223916511" sldId="257"/>
            <ac:inkMk id="17" creationId="{316C8BCA-2518-4FA3-A1CA-79B79F8854F6}"/>
          </ac:inkMkLst>
        </pc:inkChg>
        <pc:inkChg chg="add mod">
          <ac:chgData name="Stewart Gale" userId="3647ddd2-6040-41ae-a96d-232c23482af8" providerId="ADAL" clId="{94CA699F-8FFC-4BEE-9A54-B8B2C526D94B}" dt="2021-12-08T04:57:18.968" v="21"/>
          <ac:inkMkLst>
            <pc:docMk/>
            <pc:sldMk cId="1223916511" sldId="257"/>
            <ac:inkMk id="18" creationId="{6B12D5F8-3514-4FA4-AF5A-ACC5E621CFA4}"/>
          </ac:inkMkLst>
        </pc:inkChg>
        <pc:inkChg chg="add mod">
          <ac:chgData name="Stewart Gale" userId="3647ddd2-6040-41ae-a96d-232c23482af8" providerId="ADAL" clId="{94CA699F-8FFC-4BEE-9A54-B8B2C526D94B}" dt="2021-12-08T04:57:18.968" v="21"/>
          <ac:inkMkLst>
            <pc:docMk/>
            <pc:sldMk cId="1223916511" sldId="257"/>
            <ac:inkMk id="19" creationId="{A0D8168C-5DAB-4488-9957-C4DB3D95E12E}"/>
          </ac:inkMkLst>
        </pc:inkChg>
        <pc:inkChg chg="add mod">
          <ac:chgData name="Stewart Gale" userId="3647ddd2-6040-41ae-a96d-232c23482af8" providerId="ADAL" clId="{94CA699F-8FFC-4BEE-9A54-B8B2C526D94B}" dt="2021-12-08T04:57:18.968" v="21"/>
          <ac:inkMkLst>
            <pc:docMk/>
            <pc:sldMk cId="1223916511" sldId="257"/>
            <ac:inkMk id="20" creationId="{A7E76A69-5096-43F0-95B6-55EF27299492}"/>
          </ac:inkMkLst>
        </pc:inkChg>
        <pc:inkChg chg="add mod">
          <ac:chgData name="Stewart Gale" userId="3647ddd2-6040-41ae-a96d-232c23482af8" providerId="ADAL" clId="{94CA699F-8FFC-4BEE-9A54-B8B2C526D94B}" dt="2021-12-08T04:57:18.968" v="21"/>
          <ac:inkMkLst>
            <pc:docMk/>
            <pc:sldMk cId="1223916511" sldId="257"/>
            <ac:inkMk id="21" creationId="{023A79AD-0E75-46F8-A6A2-C1F098894539}"/>
          </ac:inkMkLst>
        </pc:ink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6F7061-A230-498D-9283-98E747DFF82C}" type="datetimeFigureOut">
              <a:rPr lang="en-GB" smtClean="0"/>
              <a:pPr/>
              <a:t>13/05/2022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D5CB7D-DE91-471A-9F47-79D0BFD4F63E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43125" y="685800"/>
            <a:ext cx="257175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D5CB7D-DE91-471A-9F47-79D0BFD4F63E}" type="slidenum">
              <a:rPr lang="en-GB" smtClean="0"/>
              <a:pPr/>
              <a:t>1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70"/>
            <a:ext cx="5829300" cy="196003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95846-2279-4EB4-828B-83C810429BAA}" type="datetimeFigureOut">
              <a:rPr lang="en-GB" smtClean="0"/>
              <a:pPr/>
              <a:t>13/05/2022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8BE73-C638-4307-A9FF-8E03EA50991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95846-2279-4EB4-828B-83C810429BAA}" type="datetimeFigureOut">
              <a:rPr lang="en-GB" smtClean="0"/>
              <a:pPr/>
              <a:t>13/05/2022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8BE73-C638-4307-A9FF-8E03EA50991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8"/>
            <a:ext cx="1543050" cy="780203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8"/>
            <a:ext cx="4514850" cy="78020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95846-2279-4EB4-828B-83C810429BAA}" type="datetimeFigureOut">
              <a:rPr lang="en-GB" smtClean="0"/>
              <a:pPr/>
              <a:t>13/05/2022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8BE73-C638-4307-A9FF-8E03EA50991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95846-2279-4EB4-828B-83C810429BAA}" type="datetimeFigureOut">
              <a:rPr lang="en-GB" smtClean="0"/>
              <a:pPr/>
              <a:t>13/05/2022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8BE73-C638-4307-A9FF-8E03EA50991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21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95846-2279-4EB4-828B-83C810429BAA}" type="datetimeFigureOut">
              <a:rPr lang="en-GB" smtClean="0"/>
              <a:pPr/>
              <a:t>13/05/2022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8BE73-C638-4307-A9FF-8E03EA50991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4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4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95846-2279-4EB4-828B-83C810429BAA}" type="datetimeFigureOut">
              <a:rPr lang="en-GB" smtClean="0"/>
              <a:pPr/>
              <a:t>13/05/2022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8BE73-C638-4307-A9FF-8E03EA50991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95846-2279-4EB4-828B-83C810429BAA}" type="datetimeFigureOut">
              <a:rPr lang="en-GB" smtClean="0"/>
              <a:pPr/>
              <a:t>13/05/2022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8BE73-C638-4307-A9FF-8E03EA50991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95846-2279-4EB4-828B-83C810429BAA}" type="datetimeFigureOut">
              <a:rPr lang="en-GB" smtClean="0"/>
              <a:pPr/>
              <a:t>13/05/2022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8BE73-C638-4307-A9FF-8E03EA50991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95846-2279-4EB4-828B-83C810429BAA}" type="datetimeFigureOut">
              <a:rPr lang="en-GB" smtClean="0"/>
              <a:pPr/>
              <a:t>13/05/2022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8BE73-C638-4307-A9FF-8E03EA50991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364070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913470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95846-2279-4EB4-828B-83C810429BAA}" type="datetimeFigureOut">
              <a:rPr lang="en-GB" smtClean="0"/>
              <a:pPr/>
              <a:t>13/05/2022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8BE73-C638-4307-A9FF-8E03EA50991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95846-2279-4EB4-828B-83C810429BAA}" type="datetimeFigureOut">
              <a:rPr lang="en-GB" smtClean="0"/>
              <a:pPr/>
              <a:t>13/05/2022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8BE73-C638-4307-A9FF-8E03EA50991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4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7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895846-2279-4EB4-828B-83C810429BAA}" type="datetimeFigureOut">
              <a:rPr lang="en-GB" smtClean="0"/>
              <a:pPr/>
              <a:t>13/05/2022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7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7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58BE73-C638-4307-A9FF-8E03EA50991B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gif"/><Relationship Id="rId7" Type="http://schemas.openxmlformats.org/officeDocument/2006/relationships/image" Target="../media/image5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jpe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gif"/><Relationship Id="rId9" Type="http://schemas.openxmlformats.org/officeDocument/2006/relationships/image" Target="../media/image7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32" name="Picture 20" descr="http://i45.tinypic.com/16c505i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93098" y="4572001"/>
            <a:ext cx="511217" cy="484387"/>
          </a:xfrm>
          <a:prstGeom prst="rect">
            <a:avLst/>
          </a:prstGeom>
          <a:noFill/>
        </p:spPr>
      </p:pic>
      <p:pic>
        <p:nvPicPr>
          <p:cNvPr id="13322" name="Picture 10" descr="http://theintelligence.de/images/stories/bilder/gift_symbol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29672" y="2245693"/>
            <a:ext cx="432048" cy="416319"/>
          </a:xfrm>
          <a:prstGeom prst="rect">
            <a:avLst/>
          </a:prstGeom>
          <a:noFill/>
        </p:spPr>
      </p:pic>
      <p:pic>
        <p:nvPicPr>
          <p:cNvPr id="13320" name="Picture 8" descr="http://www.clipartguide.com/_thumbs/1552-0911-2122-364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29672" y="1781976"/>
            <a:ext cx="432048" cy="432048"/>
          </a:xfrm>
          <a:prstGeom prst="rect">
            <a:avLst/>
          </a:prstGeom>
          <a:noFill/>
        </p:spPr>
      </p:pic>
      <p:pic>
        <p:nvPicPr>
          <p:cNvPr id="13318" name="Picture 6" descr="http://graphics.pryat.com/signs/safety/thumbs/hunting-knife-dagger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28528" y="1295064"/>
            <a:ext cx="432048" cy="444141"/>
          </a:xfrm>
          <a:prstGeom prst="rect">
            <a:avLst/>
          </a:prstGeom>
          <a:noFill/>
        </p:spPr>
      </p:pic>
      <p:pic>
        <p:nvPicPr>
          <p:cNvPr id="13316" name="Picture 4" descr="http://www.bbc.co.uk/cbeebies/somethingspecial/img/makes/signboat_126_71.gif"/>
          <p:cNvPicPr>
            <a:picLocks noChangeAspect="1" noChangeArrowheads="1"/>
          </p:cNvPicPr>
          <p:nvPr/>
        </p:nvPicPr>
        <p:blipFill>
          <a:blip r:embed="rId7" cstate="print"/>
          <a:srcRect l="20070" r="19718" b="5007"/>
          <a:stretch>
            <a:fillRect/>
          </a:stretch>
        </p:blipFill>
        <p:spPr bwMode="auto">
          <a:xfrm>
            <a:off x="4329672" y="845873"/>
            <a:ext cx="432048" cy="384043"/>
          </a:xfrm>
          <a:prstGeom prst="rect">
            <a:avLst/>
          </a:prstGeom>
          <a:noFill/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4280436"/>
              </p:ext>
            </p:extLst>
          </p:nvPr>
        </p:nvGraphicFramePr>
        <p:xfrm>
          <a:off x="-171400" y="323528"/>
          <a:ext cx="4032448" cy="37804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040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40060">
                <a:tc>
                  <a:txBody>
                    <a:bodyPr/>
                    <a:lstStyle/>
                    <a:p>
                      <a:pPr algn="r"/>
                      <a:endParaRPr lang="en-GB" sz="19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900" baseline="0" dirty="0"/>
                        <a:t>A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900" baseline="0" dirty="0"/>
                        <a:t>B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900" baseline="0" dirty="0"/>
                        <a:t>C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900" baseline="0" dirty="0"/>
                        <a:t>D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900" baseline="0" dirty="0"/>
                        <a:t>E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900" baseline="0" dirty="0"/>
                        <a:t>F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900" baseline="0" dirty="0"/>
                        <a:t>G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060">
                <a:tc>
                  <a:txBody>
                    <a:bodyPr/>
                    <a:lstStyle/>
                    <a:p>
                      <a:pPr algn="r"/>
                      <a:r>
                        <a:rPr lang="en-GB" sz="1900" dirty="0"/>
                        <a:t>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sz="19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9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9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9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9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9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9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0060">
                <a:tc>
                  <a:txBody>
                    <a:bodyPr/>
                    <a:lstStyle/>
                    <a:p>
                      <a:pPr algn="r"/>
                      <a:r>
                        <a:rPr lang="en-GB" sz="1900" dirty="0"/>
                        <a:t>2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sz="19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9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9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9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9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9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9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0060">
                <a:tc>
                  <a:txBody>
                    <a:bodyPr/>
                    <a:lstStyle/>
                    <a:p>
                      <a:pPr algn="r"/>
                      <a:r>
                        <a:rPr lang="en-GB" sz="1900" dirty="0"/>
                        <a:t>3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sz="19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9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9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9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9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9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9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0060">
                <a:tc>
                  <a:txBody>
                    <a:bodyPr/>
                    <a:lstStyle/>
                    <a:p>
                      <a:pPr algn="r"/>
                      <a:r>
                        <a:rPr lang="en-GB" sz="1900" dirty="0"/>
                        <a:t>4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sz="19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9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9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9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9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9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9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0060">
                <a:tc>
                  <a:txBody>
                    <a:bodyPr/>
                    <a:lstStyle/>
                    <a:p>
                      <a:pPr algn="r"/>
                      <a:r>
                        <a:rPr lang="en-GB" sz="1900" dirty="0"/>
                        <a:t>5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sz="19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9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9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9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9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9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9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0060">
                <a:tc>
                  <a:txBody>
                    <a:bodyPr/>
                    <a:lstStyle/>
                    <a:p>
                      <a:pPr algn="r"/>
                      <a:r>
                        <a:rPr lang="en-GB" sz="1900" dirty="0"/>
                        <a:t>6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sz="19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9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9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9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9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9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9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2912" y="23023"/>
            <a:ext cx="3240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latin typeface="Bradley Hand ITC" pitchFamily="66" charset="0"/>
              </a:rPr>
              <a:t>The Pirate Game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05064" y="107507"/>
            <a:ext cx="2736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>
                <a:solidFill>
                  <a:schemeClr val="tx2"/>
                </a:solidFill>
              </a:rPr>
              <a:t>Put one of each of these on your grid...</a:t>
            </a:r>
          </a:p>
        </p:txBody>
      </p:sp>
      <p:sp>
        <p:nvSpPr>
          <p:cNvPr id="7" name="Rectangle 6"/>
          <p:cNvSpPr/>
          <p:nvPr/>
        </p:nvSpPr>
        <p:spPr>
          <a:xfrm>
            <a:off x="4293097" y="827584"/>
            <a:ext cx="504056" cy="43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4293097" y="1295064"/>
            <a:ext cx="504056" cy="43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4293097" y="1762544"/>
            <a:ext cx="504056" cy="43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4293097" y="2231168"/>
            <a:ext cx="504056" cy="43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4293097" y="2698648"/>
            <a:ext cx="504056" cy="43204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4293097" y="3634752"/>
            <a:ext cx="504056" cy="43204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4293097" y="4103376"/>
            <a:ext cx="504056" cy="43204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4293097" y="4570856"/>
            <a:ext cx="504056" cy="43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4293097" y="5039480"/>
            <a:ext cx="504056" cy="43204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/>
          <p:cNvSpPr/>
          <p:nvPr/>
        </p:nvSpPr>
        <p:spPr>
          <a:xfrm>
            <a:off x="4293097" y="5508104"/>
            <a:ext cx="504056" cy="43204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9" name="Straight Connector 18"/>
          <p:cNvCxnSpPr/>
          <p:nvPr/>
        </p:nvCxnSpPr>
        <p:spPr>
          <a:xfrm>
            <a:off x="4293096" y="6084168"/>
            <a:ext cx="25649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4365105" y="6084168"/>
            <a:ext cx="2492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>
                <a:solidFill>
                  <a:schemeClr val="tx2"/>
                </a:solidFill>
              </a:rPr>
              <a:t>Now put these in...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293097" y="6408776"/>
            <a:ext cx="504056" cy="43204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 21"/>
          <p:cNvSpPr/>
          <p:nvPr/>
        </p:nvSpPr>
        <p:spPr>
          <a:xfrm>
            <a:off x="4293097" y="6876256"/>
            <a:ext cx="504056" cy="43204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 22"/>
          <p:cNvSpPr/>
          <p:nvPr/>
        </p:nvSpPr>
        <p:spPr>
          <a:xfrm>
            <a:off x="4293097" y="7343736"/>
            <a:ext cx="504056" cy="43204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ectangle 23"/>
          <p:cNvSpPr/>
          <p:nvPr/>
        </p:nvSpPr>
        <p:spPr>
          <a:xfrm>
            <a:off x="4293097" y="7812360"/>
            <a:ext cx="504056" cy="43204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5" name="Straight Connector 24"/>
          <p:cNvCxnSpPr/>
          <p:nvPr/>
        </p:nvCxnSpPr>
        <p:spPr>
          <a:xfrm>
            <a:off x="4293096" y="8388424"/>
            <a:ext cx="25649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4293096" y="8502826"/>
            <a:ext cx="1512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u="sng" dirty="0"/>
              <a:t>BANK</a:t>
            </a:r>
          </a:p>
        </p:txBody>
      </p:sp>
      <p:cxnSp>
        <p:nvCxnSpPr>
          <p:cNvPr id="27" name="Straight Connector 26"/>
          <p:cNvCxnSpPr/>
          <p:nvPr/>
        </p:nvCxnSpPr>
        <p:spPr>
          <a:xfrm flipH="1" flipV="1">
            <a:off x="4284712" y="8388424"/>
            <a:ext cx="8384" cy="75557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54865" y="6084168"/>
            <a:ext cx="414908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72009" y="4860032"/>
            <a:ext cx="980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u="sng" dirty="0"/>
              <a:t>Shield: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296144" y="4860032"/>
            <a:ext cx="980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u="sng" dirty="0"/>
              <a:t>Mirror: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808312" y="4850740"/>
            <a:ext cx="980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err="1"/>
              <a:t>Hitlist</a:t>
            </a:r>
            <a:r>
              <a:rPr lang="en-GB" dirty="0"/>
              <a:t>:</a:t>
            </a:r>
          </a:p>
        </p:txBody>
      </p:sp>
      <p:sp>
        <p:nvSpPr>
          <p:cNvPr id="35" name="Rectangle 34"/>
          <p:cNvSpPr/>
          <p:nvPr/>
        </p:nvSpPr>
        <p:spPr>
          <a:xfrm>
            <a:off x="1180752" y="4860032"/>
            <a:ext cx="1152128" cy="11521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Rectangle 35"/>
          <p:cNvSpPr/>
          <p:nvPr/>
        </p:nvSpPr>
        <p:spPr>
          <a:xfrm>
            <a:off x="44626" y="4860032"/>
            <a:ext cx="1152128" cy="11521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TextBox 36"/>
          <p:cNvSpPr txBox="1"/>
          <p:nvPr/>
        </p:nvSpPr>
        <p:spPr>
          <a:xfrm>
            <a:off x="72010" y="6084168"/>
            <a:ext cx="1340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tx2"/>
                </a:solidFill>
                <a:latin typeface="Bradley Hand ITC" pitchFamily="66" charset="0"/>
              </a:rPr>
              <a:t>CASH</a:t>
            </a:r>
          </a:p>
        </p:txBody>
      </p:sp>
      <p:pic>
        <p:nvPicPr>
          <p:cNvPr id="13314" name="Picture 2" descr="http://www.msnsymbols.com/wp-content/uploads/2009/10/msn-check-mark-symbol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914769" y="863016"/>
            <a:ext cx="360040" cy="360040"/>
          </a:xfrm>
          <a:prstGeom prst="rect">
            <a:avLst/>
          </a:prstGeom>
          <a:noFill/>
        </p:spPr>
      </p:pic>
      <p:pic>
        <p:nvPicPr>
          <p:cNvPr id="40" name="Picture 2" descr="http://www.msnsymbols.com/wp-content/uploads/2009/10/msn-check-mark-symbol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914769" y="1331640"/>
            <a:ext cx="360040" cy="360040"/>
          </a:xfrm>
          <a:prstGeom prst="rect">
            <a:avLst/>
          </a:prstGeom>
          <a:noFill/>
        </p:spPr>
      </p:pic>
      <p:pic>
        <p:nvPicPr>
          <p:cNvPr id="41" name="Picture 2" descr="http://www.msnsymbols.com/wp-content/uploads/2009/10/msn-check-mark-symbol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914769" y="1799120"/>
            <a:ext cx="360040" cy="360040"/>
          </a:xfrm>
          <a:prstGeom prst="rect">
            <a:avLst/>
          </a:prstGeom>
          <a:noFill/>
        </p:spPr>
      </p:pic>
      <p:pic>
        <p:nvPicPr>
          <p:cNvPr id="42" name="Picture 2" descr="http://www.msnsymbols.com/wp-content/uploads/2009/10/msn-check-mark-symbol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914769" y="2267744"/>
            <a:ext cx="360040" cy="360040"/>
          </a:xfrm>
          <a:prstGeom prst="rect">
            <a:avLst/>
          </a:prstGeom>
          <a:noFill/>
        </p:spPr>
      </p:pic>
      <p:pic>
        <p:nvPicPr>
          <p:cNvPr id="43" name="Picture 2" descr="http://www.msnsymbols.com/wp-content/uploads/2009/10/msn-check-mark-symbol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914769" y="2736368"/>
            <a:ext cx="360040" cy="360040"/>
          </a:xfrm>
          <a:prstGeom prst="rect">
            <a:avLst/>
          </a:prstGeom>
          <a:noFill/>
        </p:spPr>
      </p:pic>
      <p:pic>
        <p:nvPicPr>
          <p:cNvPr id="13324" name="Picture 12" descr="http://www.lancashirewallpaper.co.uk/media/image/symbols/symbol-reverse.gif"/>
          <p:cNvPicPr>
            <a:picLocks noChangeAspect="1" noChangeArrowheads="1"/>
          </p:cNvPicPr>
          <p:nvPr/>
        </p:nvPicPr>
        <p:blipFill>
          <a:blip r:embed="rId9" cstate="print"/>
          <a:srcRect l="26428" t="9915" r="20715" b="10765"/>
          <a:stretch>
            <a:fillRect/>
          </a:stretch>
        </p:blipFill>
        <p:spPr bwMode="auto">
          <a:xfrm>
            <a:off x="4365105" y="2735224"/>
            <a:ext cx="378328" cy="378328"/>
          </a:xfrm>
          <a:prstGeom prst="rect">
            <a:avLst/>
          </a:prstGeom>
          <a:noFill/>
        </p:spPr>
      </p:pic>
      <p:pic>
        <p:nvPicPr>
          <p:cNvPr id="13328" name="Picture 16" descr="http://www.dreamstime.com/security-shield-symbol-icon-thumb16830942.jpg"/>
          <p:cNvPicPr>
            <a:picLocks noChangeAspect="1" noChangeArrowheads="1"/>
          </p:cNvPicPr>
          <p:nvPr/>
        </p:nvPicPr>
        <p:blipFill>
          <a:blip r:embed="rId10" cstate="print"/>
          <a:srcRect l="17143" t="13442" r="14286" b="15641"/>
          <a:stretch>
            <a:fillRect/>
          </a:stretch>
        </p:blipFill>
        <p:spPr bwMode="auto">
          <a:xfrm>
            <a:off x="4365105" y="3639185"/>
            <a:ext cx="360040" cy="435049"/>
          </a:xfrm>
          <a:prstGeom prst="rect">
            <a:avLst/>
          </a:prstGeom>
          <a:noFill/>
        </p:spPr>
      </p:pic>
      <p:pic>
        <p:nvPicPr>
          <p:cNvPr id="13330" name="Picture 18" descr="http://thatstotallytarot.com/wp-content/uploads/2011/01/ist2_6432129-hand-mirror.jpg"/>
          <p:cNvPicPr>
            <a:picLocks noChangeAspect="1" noChangeArrowheads="1"/>
          </p:cNvPicPr>
          <p:nvPr/>
        </p:nvPicPr>
        <p:blipFill>
          <a:blip r:embed="rId11" cstate="print"/>
          <a:srcRect t="5950" b="27725"/>
          <a:stretch>
            <a:fillRect/>
          </a:stretch>
        </p:blipFill>
        <p:spPr bwMode="auto">
          <a:xfrm>
            <a:off x="4365105" y="4139952"/>
            <a:ext cx="360040" cy="360040"/>
          </a:xfrm>
          <a:prstGeom prst="rect">
            <a:avLst/>
          </a:prstGeom>
          <a:noFill/>
        </p:spPr>
      </p:pic>
      <p:sp>
        <p:nvSpPr>
          <p:cNvPr id="54" name="TextBox 53"/>
          <p:cNvSpPr txBox="1"/>
          <p:nvPr/>
        </p:nvSpPr>
        <p:spPr>
          <a:xfrm>
            <a:off x="4311385" y="5057768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x 2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4402824" y="5526392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B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4887448" y="882450"/>
            <a:ext cx="19888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/>
              <a:t>Rob someone’s points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4893128" y="1354580"/>
            <a:ext cx="19888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solidFill>
                  <a:schemeClr val="tx2"/>
                </a:solidFill>
              </a:rPr>
              <a:t>Kill Someone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4869160" y="1691680"/>
            <a:ext cx="1988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/>
              <a:t>Present – give someone 50 points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4888592" y="2320007"/>
            <a:ext cx="19168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solidFill>
                  <a:schemeClr val="tx2"/>
                </a:solidFill>
              </a:rPr>
              <a:t>Skull and Crossbones: 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4904592" y="2752058"/>
            <a:ext cx="16561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/>
              <a:t>Swap scores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4887450" y="3688162"/>
            <a:ext cx="19270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/>
              <a:t>Shield – Block the Bad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4859968" y="4139954"/>
            <a:ext cx="19888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solidFill>
                  <a:schemeClr val="tx2"/>
                </a:solidFill>
              </a:rPr>
              <a:t>Mirror – Reflect the Bad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4869162" y="4624266"/>
            <a:ext cx="19270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/>
              <a:t>Bomb – YOU go to zero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4869160" y="5094346"/>
            <a:ext cx="19888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solidFill>
                  <a:schemeClr val="tx2"/>
                </a:solidFill>
              </a:rPr>
              <a:t>Double Your Score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4869162" y="5560370"/>
            <a:ext cx="19270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/>
              <a:t>Bank Your Score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4257664" y="7830648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2pts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4239376" y="7398600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10pts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4221088" y="6916030"/>
            <a:ext cx="7200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30pts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4239376" y="6444208"/>
            <a:ext cx="7200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50pts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4869160" y="7830648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x 18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4869160" y="7380312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x 10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4868016" y="6894544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x 2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4887448" y="6444208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x 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94</Words>
  <Application>Microsoft Office PowerPoint</Application>
  <PresentationFormat>On-screen Show (4:3)</PresentationFormat>
  <Paragraphs>42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Bradley Hand ITC</vt:lpstr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PC</dc:creator>
  <cp:lastModifiedBy>Stewart Gale</cp:lastModifiedBy>
  <cp:revision>10</cp:revision>
  <dcterms:created xsi:type="dcterms:W3CDTF">2011-12-11T22:09:54Z</dcterms:created>
  <dcterms:modified xsi:type="dcterms:W3CDTF">2022-05-13T03:24:39Z</dcterms:modified>
</cp:coreProperties>
</file>