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3" r:id="rId3"/>
    <p:sldId id="261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7EAEE-A026-40D1-9E7C-480248742F2C}" v="3" dt="2022-03-21T10:55:33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B77EAEE-A026-40D1-9E7C-480248742F2C}"/>
    <pc:docChg chg="custSel addSld delSld modSld sldOrd">
      <pc:chgData name="Stewart Gale" userId="3647ddd2-6040-41ae-a96d-232c23482af8" providerId="ADAL" clId="{8B77EAEE-A026-40D1-9E7C-480248742F2C}" dt="2022-03-21T10:56:04.856" v="57" actId="14100"/>
      <pc:docMkLst>
        <pc:docMk/>
      </pc:docMkLst>
      <pc:sldChg chg="addSp delSp modSp mod delAnim">
        <pc:chgData name="Stewart Gale" userId="3647ddd2-6040-41ae-a96d-232c23482af8" providerId="ADAL" clId="{8B77EAEE-A026-40D1-9E7C-480248742F2C}" dt="2022-03-21T10:56:04.856" v="57" actId="14100"/>
        <pc:sldMkLst>
          <pc:docMk/>
          <pc:sldMk cId="3876632202" sldId="257"/>
        </pc:sldMkLst>
        <pc:spChg chg="mod">
          <ac:chgData name="Stewart Gale" userId="3647ddd2-6040-41ae-a96d-232c23482af8" providerId="ADAL" clId="{8B77EAEE-A026-40D1-9E7C-480248742F2C}" dt="2022-03-21T10:55:11.235" v="45" actId="1076"/>
          <ac:spMkLst>
            <pc:docMk/>
            <pc:sldMk cId="3876632202" sldId="257"/>
            <ac:spMk id="2" creationId="{00000000-0000-0000-0000-000000000000}"/>
          </ac:spMkLst>
        </pc:spChg>
        <pc:spChg chg="mod">
          <ac:chgData name="Stewart Gale" userId="3647ddd2-6040-41ae-a96d-232c23482af8" providerId="ADAL" clId="{8B77EAEE-A026-40D1-9E7C-480248742F2C}" dt="2022-03-21T10:55:11.235" v="45" actId="1076"/>
          <ac:spMkLst>
            <pc:docMk/>
            <pc:sldMk cId="3876632202" sldId="257"/>
            <ac:spMk id="3" creationId="{C21432B9-9260-4E7F-A2CE-7FDCEB38F80C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7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8B77EAEE-A026-40D1-9E7C-480248742F2C}" dt="2022-03-21T10:55:11.235" v="45" actId="1076"/>
          <ac:spMkLst>
            <pc:docMk/>
            <pc:sldMk cId="3876632202" sldId="257"/>
            <ac:spMk id="11" creationId="{FBF09B6A-1302-4E74-80B6-E843D6186E56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12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13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14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15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1.305" v="42" actId="478"/>
          <ac:spMkLst>
            <pc:docMk/>
            <pc:sldMk cId="3876632202" sldId="257"/>
            <ac:spMk id="16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17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20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21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22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23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24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02.715" v="43" actId="478"/>
          <ac:spMkLst>
            <pc:docMk/>
            <pc:sldMk cId="3876632202" sldId="257"/>
            <ac:spMk id="25" creationId="{00000000-0000-0000-0000-000000000000}"/>
          </ac:spMkLst>
        </pc:spChg>
        <pc:spChg chg="add mod">
          <ac:chgData name="Stewart Gale" userId="3647ddd2-6040-41ae-a96d-232c23482af8" providerId="ADAL" clId="{8B77EAEE-A026-40D1-9E7C-480248742F2C}" dt="2022-03-21T10:55:47.167" v="53" actId="14100"/>
          <ac:spMkLst>
            <pc:docMk/>
            <pc:sldMk cId="3876632202" sldId="257"/>
            <ac:spMk id="26" creationId="{F9D38F47-6486-468A-91D6-ABCABDE7A078}"/>
          </ac:spMkLst>
        </pc:spChg>
        <pc:spChg chg="add mod">
          <ac:chgData name="Stewart Gale" userId="3647ddd2-6040-41ae-a96d-232c23482af8" providerId="ADAL" clId="{8B77EAEE-A026-40D1-9E7C-480248742F2C}" dt="2022-03-21T10:55:41.438" v="52" actId="1076"/>
          <ac:spMkLst>
            <pc:docMk/>
            <pc:sldMk cId="3876632202" sldId="257"/>
            <ac:spMk id="27" creationId="{B62BF3B7-9999-4672-8507-5886FD83A91E}"/>
          </ac:spMkLst>
        </pc:spChg>
        <pc:picChg chg="del">
          <ac:chgData name="Stewart Gale" userId="3647ddd2-6040-41ae-a96d-232c23482af8" providerId="ADAL" clId="{8B77EAEE-A026-40D1-9E7C-480248742F2C}" dt="2022-03-21T10:53:59.472" v="4" actId="478"/>
          <ac:picMkLst>
            <pc:docMk/>
            <pc:sldMk cId="3876632202" sldId="257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8B77EAEE-A026-40D1-9E7C-480248742F2C}" dt="2022-03-21T10:56:04.856" v="57" actId="14100"/>
          <ac:cxnSpMkLst>
            <pc:docMk/>
            <pc:sldMk cId="3876632202" sldId="257"/>
            <ac:cxnSpMk id="6" creationId="{16374039-08DD-4AE5-BED9-7BD9697644B9}"/>
          </ac:cxnSpMkLst>
        </pc:cxnChg>
      </pc:sldChg>
      <pc:sldChg chg="del">
        <pc:chgData name="Stewart Gale" userId="3647ddd2-6040-41ae-a96d-232c23482af8" providerId="ADAL" clId="{8B77EAEE-A026-40D1-9E7C-480248742F2C}" dt="2022-03-21T10:53:56.629" v="1" actId="47"/>
        <pc:sldMkLst>
          <pc:docMk/>
          <pc:sldMk cId="2796438386" sldId="258"/>
        </pc:sldMkLst>
      </pc:sldChg>
      <pc:sldChg chg="del">
        <pc:chgData name="Stewart Gale" userId="3647ddd2-6040-41ae-a96d-232c23482af8" providerId="ADAL" clId="{8B77EAEE-A026-40D1-9E7C-480248742F2C}" dt="2022-03-21T10:53:55.638" v="0" actId="47"/>
        <pc:sldMkLst>
          <pc:docMk/>
          <pc:sldMk cId="2980915548" sldId="259"/>
        </pc:sldMkLst>
      </pc:sldChg>
      <pc:sldChg chg="delSp modSp del mod delAnim">
        <pc:chgData name="Stewart Gale" userId="3647ddd2-6040-41ae-a96d-232c23482af8" providerId="ADAL" clId="{8B77EAEE-A026-40D1-9E7C-480248742F2C}" dt="2022-03-21T10:55:50.952" v="54" actId="47"/>
        <pc:sldMkLst>
          <pc:docMk/>
          <pc:sldMk cId="1871562487" sldId="260"/>
        </pc:sldMkLst>
        <pc:spChg chg="del mod">
          <ac:chgData name="Stewart Gale" userId="3647ddd2-6040-41ae-a96d-232c23482af8" providerId="ADAL" clId="{8B77EAEE-A026-40D1-9E7C-480248742F2C}" dt="2022-03-21T10:55:30.291" v="50" actId="21"/>
          <ac:spMkLst>
            <pc:docMk/>
            <pc:sldMk cId="1871562487" sldId="260"/>
            <ac:spMk id="3" creationId="{C21432B9-9260-4E7F-A2CE-7FDCEB38F80C}"/>
          </ac:spMkLst>
        </pc:spChg>
        <pc:spChg chg="del mod">
          <ac:chgData name="Stewart Gale" userId="3647ddd2-6040-41ae-a96d-232c23482af8" providerId="ADAL" clId="{8B77EAEE-A026-40D1-9E7C-480248742F2C}" dt="2022-03-21T10:55:14.832" v="46" actId="478"/>
          <ac:spMkLst>
            <pc:docMk/>
            <pc:sldMk cId="1871562487" sldId="260"/>
            <ac:spMk id="7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4.832" v="46" actId="478"/>
          <ac:spMkLst>
            <pc:docMk/>
            <pc:sldMk cId="1871562487" sldId="260"/>
            <ac:spMk id="10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30.291" v="50" actId="21"/>
          <ac:spMkLst>
            <pc:docMk/>
            <pc:sldMk cId="1871562487" sldId="260"/>
            <ac:spMk id="11" creationId="{FBF09B6A-1302-4E74-80B6-E843D6186E56}"/>
          </ac:spMkLst>
        </pc:spChg>
        <pc:spChg chg="del mod">
          <ac:chgData name="Stewart Gale" userId="3647ddd2-6040-41ae-a96d-232c23482af8" providerId="ADAL" clId="{8B77EAEE-A026-40D1-9E7C-480248742F2C}" dt="2022-03-21T10:55:14.832" v="46" actId="478"/>
          <ac:spMkLst>
            <pc:docMk/>
            <pc:sldMk cId="1871562487" sldId="260"/>
            <ac:spMk id="12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9.291" v="48" actId="478"/>
          <ac:spMkLst>
            <pc:docMk/>
            <pc:sldMk cId="1871562487" sldId="260"/>
            <ac:spMk id="13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4.832" v="46" actId="478"/>
          <ac:spMkLst>
            <pc:docMk/>
            <pc:sldMk cId="1871562487" sldId="260"/>
            <ac:spMk id="14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4.832" v="46" actId="478"/>
          <ac:spMkLst>
            <pc:docMk/>
            <pc:sldMk cId="1871562487" sldId="260"/>
            <ac:spMk id="15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4.832" v="46" actId="478"/>
          <ac:spMkLst>
            <pc:docMk/>
            <pc:sldMk cId="1871562487" sldId="260"/>
            <ac:spMk id="16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26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27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28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29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30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31" creationId="{00000000-0000-0000-0000-000000000000}"/>
          </ac:spMkLst>
        </pc:spChg>
        <pc:spChg chg="del mod">
          <ac:chgData name="Stewart Gale" userId="3647ddd2-6040-41ae-a96d-232c23482af8" providerId="ADAL" clId="{8B77EAEE-A026-40D1-9E7C-480248742F2C}" dt="2022-03-21T10:55:16.650" v="47" actId="478"/>
          <ac:spMkLst>
            <pc:docMk/>
            <pc:sldMk cId="1871562487" sldId="260"/>
            <ac:spMk id="32" creationId="{00000000-0000-0000-0000-000000000000}"/>
          </ac:spMkLst>
        </pc:spChg>
        <pc:picChg chg="del">
          <ac:chgData name="Stewart Gale" userId="3647ddd2-6040-41ae-a96d-232c23482af8" providerId="ADAL" clId="{8B77EAEE-A026-40D1-9E7C-480248742F2C}" dt="2022-03-21T10:54:01.763" v="5" actId="478"/>
          <ac:picMkLst>
            <pc:docMk/>
            <pc:sldMk cId="1871562487" sldId="260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8B77EAEE-A026-40D1-9E7C-480248742F2C}" dt="2022-03-21T10:53:57.117" v="2" actId="47"/>
        <pc:sldMkLst>
          <pc:docMk/>
          <pc:sldMk cId="1007867907" sldId="261"/>
        </pc:sldMkLst>
      </pc:sldChg>
      <pc:sldChg chg="add">
        <pc:chgData name="Stewart Gale" userId="3647ddd2-6040-41ae-a96d-232c23482af8" providerId="ADAL" clId="{8B77EAEE-A026-40D1-9E7C-480248742F2C}" dt="2022-03-21T10:54:20.835" v="8"/>
        <pc:sldMkLst>
          <pc:docMk/>
          <pc:sldMk cId="1234815046" sldId="261"/>
        </pc:sldMkLst>
      </pc:sldChg>
      <pc:sldChg chg="del">
        <pc:chgData name="Stewart Gale" userId="3647ddd2-6040-41ae-a96d-232c23482af8" providerId="ADAL" clId="{8B77EAEE-A026-40D1-9E7C-480248742F2C}" dt="2022-03-21T10:53:58.056" v="3" actId="47"/>
        <pc:sldMkLst>
          <pc:docMk/>
          <pc:sldMk cId="1301713197" sldId="262"/>
        </pc:sldMkLst>
      </pc:sldChg>
      <pc:sldChg chg="add">
        <pc:chgData name="Stewart Gale" userId="3647ddd2-6040-41ae-a96d-232c23482af8" providerId="ADAL" clId="{8B77EAEE-A026-40D1-9E7C-480248742F2C}" dt="2022-03-21T10:54:20.835" v="8"/>
        <pc:sldMkLst>
          <pc:docMk/>
          <pc:sldMk cId="2326846825" sldId="262"/>
        </pc:sldMkLst>
      </pc:sldChg>
      <pc:sldChg chg="addSp delSp modSp new mod ord">
        <pc:chgData name="Stewart Gale" userId="3647ddd2-6040-41ae-a96d-232c23482af8" providerId="ADAL" clId="{8B77EAEE-A026-40D1-9E7C-480248742F2C}" dt="2022-03-21T10:54:43.716" v="41" actId="1076"/>
        <pc:sldMkLst>
          <pc:docMk/>
          <pc:sldMk cId="2798778139" sldId="263"/>
        </pc:sldMkLst>
        <pc:spChg chg="del mod">
          <ac:chgData name="Stewart Gale" userId="3647ddd2-6040-41ae-a96d-232c23482af8" providerId="ADAL" clId="{8B77EAEE-A026-40D1-9E7C-480248742F2C}" dt="2022-03-21T10:54:25.922" v="13" actId="478"/>
          <ac:spMkLst>
            <pc:docMk/>
            <pc:sldMk cId="2798778139" sldId="263"/>
            <ac:spMk id="2" creationId="{9A9E7F13-2DEF-45DF-9A33-91CD537E656E}"/>
          </ac:spMkLst>
        </pc:spChg>
        <pc:spChg chg="del">
          <ac:chgData name="Stewart Gale" userId="3647ddd2-6040-41ae-a96d-232c23482af8" providerId="ADAL" clId="{8B77EAEE-A026-40D1-9E7C-480248742F2C}" dt="2022-03-21T10:54:25.922" v="13" actId="478"/>
          <ac:spMkLst>
            <pc:docMk/>
            <pc:sldMk cId="2798778139" sldId="263"/>
            <ac:spMk id="3" creationId="{F380E303-A59E-4704-B13B-4F7DD5D2E4F0}"/>
          </ac:spMkLst>
        </pc:spChg>
        <pc:spChg chg="add mod">
          <ac:chgData name="Stewart Gale" userId="3647ddd2-6040-41ae-a96d-232c23482af8" providerId="ADAL" clId="{8B77EAEE-A026-40D1-9E7C-480248742F2C}" dt="2022-03-21T10:54:43.716" v="41" actId="1076"/>
          <ac:spMkLst>
            <pc:docMk/>
            <pc:sldMk cId="2798778139" sldId="263"/>
            <ac:spMk id="4" creationId="{252489C8-ACFC-4AA7-9ADB-EE1CA62CC48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4D6DA-19F9-42F5-BA09-68AC1E52F97B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23AC0-41FA-45D1-939A-173C928419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57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12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70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98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1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93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72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71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03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29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64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47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8DED-ECC8-400A-85BA-9F3F4B88BABC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FCB64-178C-45DF-B329-D22DBD06C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86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123237" y="721988"/>
                <a:ext cx="2625506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marL="457200" indent="-457200" defTabSz="457200">
                  <a:buAutoNum type="arabicParenR" startAt="2"/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5)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6)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37" y="721988"/>
                <a:ext cx="2625506" cy="6001643"/>
              </a:xfrm>
              <a:prstGeom prst="rect">
                <a:avLst/>
              </a:prstGeom>
              <a:blipFill>
                <a:blip r:embed="rId2"/>
                <a:stretch>
                  <a:fillRect l="-3480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1432B9-9260-4E7F-A2CE-7FDCEB38F80C}"/>
                  </a:ext>
                </a:extLst>
              </p:cNvPr>
              <p:cNvSpPr/>
              <p:nvPr/>
            </p:nvSpPr>
            <p:spPr>
              <a:xfrm>
                <a:off x="2928830" y="783543"/>
                <a:ext cx="2978749" cy="5940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8)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13)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2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1432B9-9260-4E7F-A2CE-7FDCEB38F8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830" y="783543"/>
                <a:ext cx="2978749" cy="5940088"/>
              </a:xfrm>
              <a:prstGeom prst="rect">
                <a:avLst/>
              </a:prstGeom>
              <a:blipFill>
                <a:blip r:embed="rId3"/>
                <a:stretch>
                  <a:fillRect l="-3067" t="-821" b="-1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89737" y="47436"/>
            <a:ext cx="3964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multiplier….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9D38F47-6486-468A-91D6-ABCABDE7A078}"/>
                  </a:ext>
                </a:extLst>
              </p:cNvPr>
              <p:cNvSpPr/>
              <p:nvPr/>
            </p:nvSpPr>
            <p:spPr>
              <a:xfrm>
                <a:off x="6096001" y="622238"/>
                <a:ext cx="2625506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 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marL="457200" indent="-457200" defTabSz="457200">
                  <a:buAutoNum type="arabicParenR" startAt="2"/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5)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6)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9D38F47-6486-468A-91D6-ABCABDE7A0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622238"/>
                <a:ext cx="2625506" cy="6001643"/>
              </a:xfrm>
              <a:prstGeom prst="rect">
                <a:avLst/>
              </a:prstGeom>
              <a:blipFill>
                <a:blip r:embed="rId4"/>
                <a:stretch>
                  <a:fillRect l="-3480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62BF3B7-9999-4672-8507-5886FD83A91E}"/>
                  </a:ext>
                </a:extLst>
              </p:cNvPr>
              <p:cNvSpPr/>
              <p:nvPr/>
            </p:nvSpPr>
            <p:spPr>
              <a:xfrm>
                <a:off x="8934852" y="622237"/>
                <a:ext cx="2978749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8)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13)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62BF3B7-9999-4672-8507-5886FD83A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4852" y="622237"/>
                <a:ext cx="2978749" cy="6001643"/>
              </a:xfrm>
              <a:prstGeom prst="rect">
                <a:avLst/>
              </a:prstGeom>
              <a:blipFill>
                <a:blip r:embed="rId5"/>
                <a:stretch>
                  <a:fillRect l="-3279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6374039-08DD-4AE5-BED9-7BD9697644B9}"/>
              </a:ext>
            </a:extLst>
          </p:cNvPr>
          <p:cNvCxnSpPr>
            <a:cxnSpLocks/>
          </p:cNvCxnSpPr>
          <p:nvPr/>
        </p:nvCxnSpPr>
        <p:spPr>
          <a:xfrm>
            <a:off x="5907579" y="260465"/>
            <a:ext cx="0" cy="64631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632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2489C8-ACFC-4AA7-9ADB-EE1CA62CC48F}"/>
              </a:ext>
            </a:extLst>
          </p:cNvPr>
          <p:cNvSpPr txBox="1"/>
          <p:nvPr/>
        </p:nvSpPr>
        <p:spPr>
          <a:xfrm>
            <a:off x="2316479" y="2321004"/>
            <a:ext cx="77862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98778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1425564" y="688738"/>
                <a:ext cx="2625506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marL="457200" indent="-457200" defTabSz="457200">
                  <a:buAutoNum type="arabicParenR" startAt="2"/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5)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6)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564" y="688738"/>
                <a:ext cx="2625506" cy="6001643"/>
              </a:xfrm>
              <a:prstGeom prst="rect">
                <a:avLst/>
              </a:prstGeom>
              <a:blipFill>
                <a:blip r:embed="rId2"/>
                <a:stretch>
                  <a:fillRect l="-3712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1432B9-9260-4E7F-A2CE-7FDCEB38F80C}"/>
                  </a:ext>
                </a:extLst>
              </p:cNvPr>
              <p:cNvSpPr/>
              <p:nvPr/>
            </p:nvSpPr>
            <p:spPr>
              <a:xfrm>
                <a:off x="6248378" y="688738"/>
                <a:ext cx="2978749" cy="5940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8)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13)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2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To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find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%…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1432B9-9260-4E7F-A2CE-7FDCEB38F8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78" y="688738"/>
                <a:ext cx="2978749" cy="5940088"/>
              </a:xfrm>
              <a:prstGeom prst="rect">
                <a:avLst/>
              </a:prstGeom>
              <a:blipFill>
                <a:blip r:embed="rId3"/>
                <a:stretch>
                  <a:fillRect l="-3272" t="-821" b="-1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492064" y="14186"/>
            <a:ext cx="3964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multiplier….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958716" y="674502"/>
                <a:ext cx="1113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8716" y="674502"/>
                <a:ext cx="111389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819257" y="6159271"/>
                <a:ext cx="1113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257" y="6159271"/>
                <a:ext cx="111389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3784635" y="5285520"/>
                <a:ext cx="1113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635" y="5285520"/>
                <a:ext cx="111389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819257" y="4318712"/>
                <a:ext cx="12838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257" y="4318712"/>
                <a:ext cx="1283813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865910" y="3433323"/>
                <a:ext cx="12838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910" y="3433323"/>
                <a:ext cx="12838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874155" y="2534819"/>
                <a:ext cx="1113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4155" y="2534819"/>
                <a:ext cx="1113895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931944" y="1618167"/>
                <a:ext cx="11138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44" y="1618167"/>
                <a:ext cx="1113895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8922328" y="695171"/>
                <a:ext cx="116287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328" y="695171"/>
                <a:ext cx="116287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8937458" y="6068509"/>
                <a:ext cx="13005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458" y="6068509"/>
                <a:ext cx="130056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9019705" y="5230249"/>
                <a:ext cx="113607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9705" y="5230249"/>
                <a:ext cx="1136071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8961284" y="4308990"/>
                <a:ext cx="125291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013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284" y="4308990"/>
                <a:ext cx="1252912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8907170" y="3418147"/>
                <a:ext cx="130702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7170" y="3418147"/>
                <a:ext cx="130702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8911245" y="2440240"/>
                <a:ext cx="114715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1245" y="2440240"/>
                <a:ext cx="1147156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8922328" y="1578743"/>
                <a:ext cx="112498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328" y="1578743"/>
                <a:ext cx="1124989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81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/>
              <p:nvPr/>
            </p:nvSpPr>
            <p:spPr>
              <a:xfrm>
                <a:off x="921251" y="339605"/>
                <a:ext cx="3486781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 smtClean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 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0%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marL="457200" indent="-457200" defTabSz="457200">
                  <a:buAutoNum type="arabicParenR" startAt="2"/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3)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>
                    <a:latin typeface="Calibri" panose="020F0502020204030204"/>
                  </a:rPr>
                  <a:t>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5)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1.2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6)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7)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120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F09B6A-1302-4E74-80B6-E843D6186E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251" y="339605"/>
                <a:ext cx="3486781" cy="6001643"/>
              </a:xfrm>
              <a:prstGeom prst="rect">
                <a:avLst/>
              </a:prstGeom>
              <a:blipFill>
                <a:blip r:embed="rId2"/>
                <a:stretch>
                  <a:fillRect l="-2622" t="-81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1432B9-9260-4E7F-A2CE-7FDCEB38F80C}"/>
                  </a:ext>
                </a:extLst>
              </p:cNvPr>
              <p:cNvSpPr/>
              <p:nvPr/>
            </p:nvSpPr>
            <p:spPr>
              <a:xfrm>
                <a:off x="6154169" y="339605"/>
                <a:ext cx="2978749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>
                  <a:defRPr/>
                </a:pPr>
                <a:r>
                  <a:rPr lang="en-GB" sz="2400" b="1" dirty="0"/>
                  <a:t>8)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9)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11)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0.3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12)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1.3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13)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  <a:p>
                <a:pPr defTabSz="457200">
                  <a:defRPr/>
                </a:pPr>
                <a:endParaRPr lang="en-GB" sz="3600" dirty="0">
                  <a:latin typeface="Calibri" panose="020F0502020204030204"/>
                </a:endParaRPr>
              </a:p>
              <a:p>
                <a:pPr defTabSz="457200">
                  <a:defRPr/>
                </a:pPr>
                <a:r>
                  <a:rPr lang="en-GB" sz="2400" b="1" dirty="0"/>
                  <a:t>14)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ind</m:t>
                    </m:r>
                    <m:r>
                      <m:rPr>
                        <m:nor/>
                      </m:rPr>
                      <a:rPr lang="en-GB" sz="2400" dirty="0">
                        <a:latin typeface="Calibri" panose="020F0502020204030204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130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%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8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21432B9-9260-4E7F-A2CE-7FDCEB38F8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169" y="339605"/>
                <a:ext cx="2978749" cy="6001643"/>
              </a:xfrm>
              <a:prstGeom prst="rect">
                <a:avLst/>
              </a:prstGeom>
              <a:blipFill>
                <a:blip r:embed="rId3"/>
                <a:stretch>
                  <a:fillRect l="-3279" t="-81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504037" y="354536"/>
                <a:ext cx="212743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2.00=16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037" y="354536"/>
                <a:ext cx="2127436" cy="461665"/>
              </a:xfrm>
              <a:prstGeom prst="rect">
                <a:avLst/>
              </a:prstGeom>
              <a:blipFill>
                <a:blip r:embed="rId4"/>
                <a:stretch>
                  <a:fillRect l="-458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555515" y="5823105"/>
                <a:ext cx="214745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20=9.6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515" y="5823105"/>
                <a:ext cx="2147455" cy="461665"/>
              </a:xfrm>
              <a:prstGeom prst="rect">
                <a:avLst/>
              </a:prstGeom>
              <a:blipFill>
                <a:blip r:embed="rId5"/>
                <a:stretch>
                  <a:fillRect l="-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3311962" y="4929885"/>
                <a:ext cx="25115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12=0.96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1962" y="4929885"/>
                <a:ext cx="2511586" cy="461665"/>
              </a:xfrm>
              <a:prstGeom prst="rect">
                <a:avLst/>
              </a:prstGeom>
              <a:blipFill>
                <a:blip r:embed="rId6"/>
                <a:stretch>
                  <a:fillRect l="-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332069" y="4011227"/>
                <a:ext cx="286904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0.012=0.096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069" y="4011227"/>
                <a:ext cx="2869045" cy="461665"/>
              </a:xfrm>
              <a:prstGeom prst="rect">
                <a:avLst/>
              </a:prstGeom>
              <a:blipFill>
                <a:blip r:embed="rId7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3332069" y="3081355"/>
                <a:ext cx="260088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002=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0.016</a:t>
                </a: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069" y="3081355"/>
                <a:ext cx="2600889" cy="461665"/>
              </a:xfrm>
              <a:prstGeom prst="rect">
                <a:avLst/>
              </a:prstGeom>
              <a:blipFill>
                <a:blip r:embed="rId8"/>
                <a:stretch>
                  <a:fillRect l="-70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3137576" y="2151483"/>
                <a:ext cx="25115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02=0.16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76" y="2151483"/>
                <a:ext cx="2511586" cy="461665"/>
              </a:xfrm>
              <a:prstGeom prst="rect">
                <a:avLst/>
              </a:prstGeom>
              <a:blipFill>
                <a:blip r:embed="rId9"/>
                <a:stretch>
                  <a:fillRect l="-7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3416993" y="1250471"/>
                <a:ext cx="2231416" cy="453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2=1.6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6993" y="1250471"/>
                <a:ext cx="2231416" cy="453137"/>
              </a:xfrm>
              <a:prstGeom prst="rect">
                <a:avLst/>
              </a:prstGeom>
              <a:blipFill>
                <a:blip r:embed="rId10"/>
                <a:stretch>
                  <a:fillRect l="-8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/>
              <p:cNvSpPr/>
              <p:nvPr/>
            </p:nvSpPr>
            <p:spPr>
              <a:xfrm>
                <a:off x="8830330" y="313821"/>
                <a:ext cx="234889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3.00=24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0330" y="313821"/>
                <a:ext cx="2348893" cy="461665"/>
              </a:xfrm>
              <a:prstGeom prst="rect">
                <a:avLst/>
              </a:prstGeom>
              <a:blipFill>
                <a:blip r:embed="rId11"/>
                <a:stretch>
                  <a:fillRect l="-415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9029483" y="5823104"/>
                <a:ext cx="24717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30=10.4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9483" y="5823104"/>
                <a:ext cx="2471733" cy="461665"/>
              </a:xfrm>
              <a:prstGeom prst="rect">
                <a:avLst/>
              </a:prstGeom>
              <a:blipFill>
                <a:blip r:embed="rId1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926048" y="4951967"/>
                <a:ext cx="24717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13=1.04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6048" y="4951967"/>
                <a:ext cx="2471733" cy="461665"/>
              </a:xfrm>
              <a:prstGeom prst="rect">
                <a:avLst/>
              </a:prstGeom>
              <a:blipFill>
                <a:blip r:embed="rId1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8946154" y="4033309"/>
                <a:ext cx="28235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0.013=0.104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6154" y="4033309"/>
                <a:ext cx="2823521" cy="461665"/>
              </a:xfrm>
              <a:prstGeom prst="rect">
                <a:avLst/>
              </a:prstGeom>
              <a:blipFill>
                <a:blip r:embed="rId14"/>
                <a:stretch>
                  <a:fillRect l="-6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8979818" y="3071836"/>
                <a:ext cx="272369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003=0.024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9818" y="3071836"/>
                <a:ext cx="2723690" cy="461665"/>
              </a:xfrm>
              <a:prstGeom prst="rect">
                <a:avLst/>
              </a:prstGeom>
              <a:blipFill>
                <a:blip r:embed="rId15"/>
                <a:stretch>
                  <a:fillRect l="-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8666925" y="2173565"/>
                <a:ext cx="24717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03=0.24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925" y="2173565"/>
                <a:ext cx="2471733" cy="461665"/>
              </a:xfrm>
              <a:prstGeom prst="rect">
                <a:avLst/>
              </a:prstGeom>
              <a:blipFill>
                <a:blip r:embed="rId16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8749699" y="1245949"/>
                <a:ext cx="2196008" cy="453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3=2.4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699" y="1245949"/>
                <a:ext cx="2196008" cy="453137"/>
              </a:xfrm>
              <a:prstGeom prst="rect">
                <a:avLst/>
              </a:prstGeom>
              <a:blipFill>
                <a:blip r:embed="rId17"/>
                <a:stretch>
                  <a:fillRect l="-5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684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  <p:bldP spid="14" grpId="0"/>
      <p:bldP spid="15" grpId="0"/>
      <p:bldP spid="16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3490</TotalTime>
  <Words>423</Words>
  <Application>Microsoft Office PowerPoint</Application>
  <PresentationFormat>Widescreen</PresentationFormat>
  <Paragraphs>135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 of an Amount:  Calculator Method</dc:title>
  <dc:creator>Stewart Gale</dc:creator>
  <cp:lastModifiedBy>Stewart Gale</cp:lastModifiedBy>
  <cp:revision>14</cp:revision>
  <dcterms:created xsi:type="dcterms:W3CDTF">2019-12-15T08:50:26Z</dcterms:created>
  <dcterms:modified xsi:type="dcterms:W3CDTF">2022-03-21T10:56:09Z</dcterms:modified>
</cp:coreProperties>
</file>