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99" r:id="rId2"/>
    <p:sldId id="257" r:id="rId3"/>
    <p:sldId id="258" r:id="rId4"/>
    <p:sldId id="259" r:id="rId5"/>
    <p:sldId id="297" r:id="rId6"/>
    <p:sldId id="298" r:id="rId7"/>
    <p:sldId id="262" r:id="rId8"/>
    <p:sldId id="266" r:id="rId9"/>
    <p:sldId id="279" r:id="rId10"/>
    <p:sldId id="284" r:id="rId11"/>
    <p:sldId id="280" r:id="rId12"/>
    <p:sldId id="283" r:id="rId13"/>
    <p:sldId id="282" r:id="rId14"/>
    <p:sldId id="281" r:id="rId15"/>
    <p:sldId id="278" r:id="rId16"/>
    <p:sldId id="256" r:id="rId17"/>
    <p:sldId id="294" r:id="rId18"/>
    <p:sldId id="263" r:id="rId19"/>
    <p:sldId id="295" r:id="rId20"/>
    <p:sldId id="296" r:id="rId21"/>
    <p:sldId id="285" r:id="rId22"/>
    <p:sldId id="292" r:id="rId23"/>
    <p:sldId id="287" r:id="rId24"/>
    <p:sldId id="288" r:id="rId25"/>
    <p:sldId id="290" r:id="rId26"/>
    <p:sldId id="291" r:id="rId27"/>
    <p:sldId id="289" r:id="rId28"/>
    <p:sldId id="293" r:id="rId29"/>
    <p:sldId id="260" r:id="rId30"/>
    <p:sldId id="269" r:id="rId31"/>
    <p:sldId id="270" r:id="rId32"/>
    <p:sldId id="261" r:id="rId33"/>
    <p:sldId id="300" r:id="rId34"/>
    <p:sldId id="301" r:id="rId35"/>
    <p:sldId id="302" r:id="rId36"/>
    <p:sldId id="303" r:id="rId37"/>
    <p:sldId id="304" r:id="rId38"/>
    <p:sldId id="26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EA85E0-06F1-480A-8CD9-1B8F6FFF60B0}" v="43" dt="2025-04-14T14:59:03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9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90CCFA7-6EF6-4093-BB76-7FB81649ABEA}"/>
    <pc:docChg chg="custSel addSld modSld sldOrd">
      <pc:chgData name="Stewart Gale" userId="3647ddd2-6040-41ae-a96d-232c23482af8" providerId="ADAL" clId="{F90CCFA7-6EF6-4093-BB76-7FB81649ABEA}" dt="2021-11-24T11:00:34.350" v="35" actId="1076"/>
      <pc:docMkLst>
        <pc:docMk/>
      </pc:docMkLst>
      <pc:sldChg chg="addSp delSp modSp mod ord modAnim">
        <pc:chgData name="Stewart Gale" userId="3647ddd2-6040-41ae-a96d-232c23482af8" providerId="ADAL" clId="{F90CCFA7-6EF6-4093-BB76-7FB81649ABEA}" dt="2021-11-24T11:00:34.350" v="35" actId="1076"/>
        <pc:sldMkLst>
          <pc:docMk/>
          <pc:sldMk cId="142098918" sldId="266"/>
        </pc:sldMkLst>
      </pc:sldChg>
      <pc:sldChg chg="addSp delSp modSp new mod ord">
        <pc:chgData name="Stewart Gale" userId="3647ddd2-6040-41ae-a96d-232c23482af8" providerId="ADAL" clId="{F90CCFA7-6EF6-4093-BB76-7FB81649ABEA}" dt="2021-11-24T10:59:33.237" v="18" actId="1076"/>
        <pc:sldMkLst>
          <pc:docMk/>
          <pc:sldMk cId="1100635970" sldId="299"/>
        </pc:sldMkLst>
      </pc:sldChg>
    </pc:docChg>
  </pc:docChgLst>
  <pc:docChgLst>
    <pc:chgData name="Stewart Gale" userId="3647ddd2-6040-41ae-a96d-232c23482af8" providerId="ADAL" clId="{F6EA85E0-06F1-480A-8CD9-1B8F6FFF60B0}"/>
    <pc:docChg chg="undo custSel addSld delSld modSld">
      <pc:chgData name="Stewart Gale" userId="3647ddd2-6040-41ae-a96d-232c23482af8" providerId="ADAL" clId="{F6EA85E0-06F1-480A-8CD9-1B8F6FFF60B0}" dt="2025-04-14T14:59:03.038" v="148"/>
      <pc:docMkLst>
        <pc:docMk/>
      </pc:docMkLst>
      <pc:sldChg chg="delSp modSp">
        <pc:chgData name="Stewart Gale" userId="3647ddd2-6040-41ae-a96d-232c23482af8" providerId="ADAL" clId="{F6EA85E0-06F1-480A-8CD9-1B8F6FFF60B0}" dt="2025-04-14T11:28:36.867" v="7" actId="14100"/>
        <pc:sldMkLst>
          <pc:docMk/>
          <pc:sldMk cId="1386016770" sldId="261"/>
        </pc:sldMkLst>
        <pc:picChg chg="del">
          <ac:chgData name="Stewart Gale" userId="3647ddd2-6040-41ae-a96d-232c23482af8" providerId="ADAL" clId="{F6EA85E0-06F1-480A-8CD9-1B8F6FFF60B0}" dt="2025-04-14T11:28:29.211" v="4" actId="478"/>
          <ac:picMkLst>
            <pc:docMk/>
            <pc:sldMk cId="1386016770" sldId="261"/>
            <ac:picMk id="5" creationId="{00000000-0000-0000-0000-000000000000}"/>
          </ac:picMkLst>
        </pc:picChg>
        <pc:picChg chg="del">
          <ac:chgData name="Stewart Gale" userId="3647ddd2-6040-41ae-a96d-232c23482af8" providerId="ADAL" clId="{F6EA85E0-06F1-480A-8CD9-1B8F6FFF60B0}" dt="2025-04-14T11:28:29.211" v="4" actId="478"/>
          <ac:picMkLst>
            <pc:docMk/>
            <pc:sldMk cId="1386016770" sldId="261"/>
            <ac:picMk id="6" creationId="{00000000-0000-0000-0000-000000000000}"/>
          </ac:picMkLst>
        </pc:picChg>
        <pc:picChg chg="del">
          <ac:chgData name="Stewart Gale" userId="3647ddd2-6040-41ae-a96d-232c23482af8" providerId="ADAL" clId="{F6EA85E0-06F1-480A-8CD9-1B8F6FFF60B0}" dt="2025-04-14T11:28:29.211" v="4" actId="478"/>
          <ac:picMkLst>
            <pc:docMk/>
            <pc:sldMk cId="1386016770" sldId="261"/>
            <ac:picMk id="7" creationId="{00000000-0000-0000-0000-000000000000}"/>
          </ac:picMkLst>
        </pc:picChg>
        <pc:picChg chg="del">
          <ac:chgData name="Stewart Gale" userId="3647ddd2-6040-41ae-a96d-232c23482af8" providerId="ADAL" clId="{F6EA85E0-06F1-480A-8CD9-1B8F6FFF60B0}" dt="2025-04-14T11:28:29.211" v="4" actId="478"/>
          <ac:picMkLst>
            <pc:docMk/>
            <pc:sldMk cId="1386016770" sldId="261"/>
            <ac:picMk id="1026" creationId="{00000000-0000-0000-0000-000000000000}"/>
          </ac:picMkLst>
        </pc:picChg>
        <pc:picChg chg="mod">
          <ac:chgData name="Stewart Gale" userId="3647ddd2-6040-41ae-a96d-232c23482af8" providerId="ADAL" clId="{F6EA85E0-06F1-480A-8CD9-1B8F6FFF60B0}" dt="2025-04-14T11:28:36.867" v="7" actId="14100"/>
          <ac:picMkLst>
            <pc:docMk/>
            <pc:sldMk cId="1386016770" sldId="261"/>
            <ac:picMk id="1028" creationId="{00000000-0000-0000-0000-000000000000}"/>
          </ac:picMkLst>
        </pc:picChg>
      </pc:sldChg>
      <pc:sldChg chg="delSp modSp add mod delAnim">
        <pc:chgData name="Stewart Gale" userId="3647ddd2-6040-41ae-a96d-232c23482af8" providerId="ADAL" clId="{F6EA85E0-06F1-480A-8CD9-1B8F6FFF60B0}" dt="2025-04-14T14:55:29.408" v="99" actId="21"/>
        <pc:sldMkLst>
          <pc:docMk/>
          <pc:sldMk cId="2936880865" sldId="265"/>
        </pc:sldMkLst>
        <pc:spChg chg="mod">
          <ac:chgData name="Stewart Gale" userId="3647ddd2-6040-41ae-a96d-232c23482af8" providerId="ADAL" clId="{F6EA85E0-06F1-480A-8CD9-1B8F6FFF60B0}" dt="2025-04-14T14:54:13.006" v="84" actId="20577"/>
          <ac:spMkLst>
            <pc:docMk/>
            <pc:sldMk cId="2936880865" sldId="265"/>
            <ac:spMk id="3" creationId="{5FA20D45-EB33-4789-A4C0-FE4CB4F664BC}"/>
          </ac:spMkLst>
        </pc:spChg>
        <pc:spChg chg="del">
          <ac:chgData name="Stewart Gale" userId="3647ddd2-6040-41ae-a96d-232c23482af8" providerId="ADAL" clId="{F6EA85E0-06F1-480A-8CD9-1B8F6FFF60B0}" dt="2025-04-14T14:54:02.746" v="82" actId="478"/>
          <ac:spMkLst>
            <pc:docMk/>
            <pc:sldMk cId="2936880865" sldId="265"/>
            <ac:spMk id="4" creationId="{960CEF48-7634-4514-915D-7B759058BC37}"/>
          </ac:spMkLst>
        </pc:spChg>
        <pc:spChg chg="del">
          <ac:chgData name="Stewart Gale" userId="3647ddd2-6040-41ae-a96d-232c23482af8" providerId="ADAL" clId="{F6EA85E0-06F1-480A-8CD9-1B8F6FFF60B0}" dt="2025-04-14T14:53:59.919" v="81" actId="478"/>
          <ac:spMkLst>
            <pc:docMk/>
            <pc:sldMk cId="2936880865" sldId="265"/>
            <ac:spMk id="5" creationId="{8385F9DF-B2AA-4755-AECC-FAA827F61264}"/>
          </ac:spMkLst>
        </pc:spChg>
        <pc:spChg chg="del">
          <ac:chgData name="Stewart Gale" userId="3647ddd2-6040-41ae-a96d-232c23482af8" providerId="ADAL" clId="{F6EA85E0-06F1-480A-8CD9-1B8F6FFF60B0}" dt="2025-04-14T14:53:59.919" v="81" actId="478"/>
          <ac:spMkLst>
            <pc:docMk/>
            <pc:sldMk cId="2936880865" sldId="265"/>
            <ac:spMk id="8" creationId="{B74AF35A-11C7-4BFF-A862-473E45C3BB30}"/>
          </ac:spMkLst>
        </pc:spChg>
        <pc:spChg chg="del">
          <ac:chgData name="Stewart Gale" userId="3647ddd2-6040-41ae-a96d-232c23482af8" providerId="ADAL" clId="{F6EA85E0-06F1-480A-8CD9-1B8F6FFF60B0}" dt="2025-04-14T14:53:59.919" v="81" actId="478"/>
          <ac:spMkLst>
            <pc:docMk/>
            <pc:sldMk cId="2936880865" sldId="265"/>
            <ac:spMk id="9" creationId="{C6FB7ABA-A732-4960-B416-7DAC77021A11}"/>
          </ac:spMkLst>
        </pc:spChg>
        <pc:spChg chg="del">
          <ac:chgData name="Stewart Gale" userId="3647ddd2-6040-41ae-a96d-232c23482af8" providerId="ADAL" clId="{F6EA85E0-06F1-480A-8CD9-1B8F6FFF60B0}" dt="2025-04-14T14:53:59.919" v="81" actId="478"/>
          <ac:spMkLst>
            <pc:docMk/>
            <pc:sldMk cId="2936880865" sldId="265"/>
            <ac:spMk id="10" creationId="{65C70552-00A6-4F7C-8A97-32D3CED2142F}"/>
          </ac:spMkLst>
        </pc:spChg>
        <pc:spChg chg="del">
          <ac:chgData name="Stewart Gale" userId="3647ddd2-6040-41ae-a96d-232c23482af8" providerId="ADAL" clId="{F6EA85E0-06F1-480A-8CD9-1B8F6FFF60B0}" dt="2025-04-14T14:53:59.919" v="81" actId="478"/>
          <ac:spMkLst>
            <pc:docMk/>
            <pc:sldMk cId="2936880865" sldId="265"/>
            <ac:spMk id="18" creationId="{8D294EED-991E-4C6A-AD80-C338705FB3C1}"/>
          </ac:spMkLst>
        </pc:spChg>
        <pc:cxnChg chg="del">
          <ac:chgData name="Stewart Gale" userId="3647ddd2-6040-41ae-a96d-232c23482af8" providerId="ADAL" clId="{F6EA85E0-06F1-480A-8CD9-1B8F6FFF60B0}" dt="2025-04-14T14:53:59.919" v="81" actId="478"/>
          <ac:cxnSpMkLst>
            <pc:docMk/>
            <pc:sldMk cId="2936880865" sldId="265"/>
            <ac:cxnSpMk id="7" creationId="{717A32DD-A61D-4805-BCB5-EB52D76F64E1}"/>
          </ac:cxnSpMkLst>
        </pc:cxnChg>
        <pc:cxnChg chg="del">
          <ac:chgData name="Stewart Gale" userId="3647ddd2-6040-41ae-a96d-232c23482af8" providerId="ADAL" clId="{F6EA85E0-06F1-480A-8CD9-1B8F6FFF60B0}" dt="2025-04-14T14:55:29.408" v="99" actId="21"/>
          <ac:cxnSpMkLst>
            <pc:docMk/>
            <pc:sldMk cId="2936880865" sldId="265"/>
            <ac:cxnSpMk id="12" creationId="{44E2B1BF-5B69-4819-96D1-E768B0A97950}"/>
          </ac:cxnSpMkLst>
        </pc:cxnChg>
        <pc:cxnChg chg="del">
          <ac:chgData name="Stewart Gale" userId="3647ddd2-6040-41ae-a96d-232c23482af8" providerId="ADAL" clId="{F6EA85E0-06F1-480A-8CD9-1B8F6FFF60B0}" dt="2025-04-14T14:55:29.408" v="99" actId="21"/>
          <ac:cxnSpMkLst>
            <pc:docMk/>
            <pc:sldMk cId="2936880865" sldId="265"/>
            <ac:cxnSpMk id="13" creationId="{BE4E4D5D-8D49-4D91-B30B-9A454B4A2B5E}"/>
          </ac:cxnSpMkLst>
        </pc:cxnChg>
        <pc:cxnChg chg="del">
          <ac:chgData name="Stewart Gale" userId="3647ddd2-6040-41ae-a96d-232c23482af8" providerId="ADAL" clId="{F6EA85E0-06F1-480A-8CD9-1B8F6FFF60B0}" dt="2025-04-14T14:55:29.408" v="99" actId="21"/>
          <ac:cxnSpMkLst>
            <pc:docMk/>
            <pc:sldMk cId="2936880865" sldId="265"/>
            <ac:cxnSpMk id="16" creationId="{D3695FD3-BCF3-4EEA-A7B7-767D1656EE57}"/>
          </ac:cxnSpMkLst>
        </pc:cxnChg>
      </pc:sldChg>
      <pc:sldChg chg="delSp modSp add mod">
        <pc:chgData name="Stewart Gale" userId="3647ddd2-6040-41ae-a96d-232c23482af8" providerId="ADAL" clId="{F6EA85E0-06F1-480A-8CD9-1B8F6FFF60B0}" dt="2025-04-14T11:28:47.371" v="16" actId="1076"/>
        <pc:sldMkLst>
          <pc:docMk/>
          <pc:sldMk cId="2063888274" sldId="300"/>
        </pc:sldMkLst>
        <pc:picChg chg="del mod">
          <ac:chgData name="Stewart Gale" userId="3647ddd2-6040-41ae-a96d-232c23482af8" providerId="ADAL" clId="{F6EA85E0-06F1-480A-8CD9-1B8F6FFF60B0}" dt="2025-04-14T11:28:39.773" v="10" actId="478"/>
          <ac:picMkLst>
            <pc:docMk/>
            <pc:sldMk cId="2063888274" sldId="300"/>
            <ac:picMk id="5" creationId="{61E6D7A0-E036-4287-7547-BB45F727BC1D}"/>
          </ac:picMkLst>
        </pc:picChg>
        <pc:picChg chg="mod">
          <ac:chgData name="Stewart Gale" userId="3647ddd2-6040-41ae-a96d-232c23482af8" providerId="ADAL" clId="{F6EA85E0-06F1-480A-8CD9-1B8F6FFF60B0}" dt="2025-04-14T11:28:47.371" v="16" actId="1076"/>
          <ac:picMkLst>
            <pc:docMk/>
            <pc:sldMk cId="2063888274" sldId="300"/>
            <ac:picMk id="6" creationId="{05717D7C-3006-0EC9-0344-E14CD7A44D91}"/>
          </ac:picMkLst>
        </pc:picChg>
        <pc:picChg chg="del">
          <ac:chgData name="Stewart Gale" userId="3647ddd2-6040-41ae-a96d-232c23482af8" providerId="ADAL" clId="{F6EA85E0-06F1-480A-8CD9-1B8F6FFF60B0}" dt="2025-04-14T11:28:40.322" v="11" actId="478"/>
          <ac:picMkLst>
            <pc:docMk/>
            <pc:sldMk cId="2063888274" sldId="300"/>
            <ac:picMk id="7" creationId="{667AA3B4-E689-CF94-0E43-41433675D6B4}"/>
          </ac:picMkLst>
        </pc:picChg>
        <pc:picChg chg="del mod">
          <ac:chgData name="Stewart Gale" userId="3647ddd2-6040-41ae-a96d-232c23482af8" providerId="ADAL" clId="{F6EA85E0-06F1-480A-8CD9-1B8F6FFF60B0}" dt="2025-04-14T11:28:40.908" v="13" actId="478"/>
          <ac:picMkLst>
            <pc:docMk/>
            <pc:sldMk cId="2063888274" sldId="300"/>
            <ac:picMk id="1026" creationId="{C19B690A-668E-5199-F5B2-9AA62F6A6ED6}"/>
          </ac:picMkLst>
        </pc:picChg>
        <pc:picChg chg="del">
          <ac:chgData name="Stewart Gale" userId="3647ddd2-6040-41ae-a96d-232c23482af8" providerId="ADAL" clId="{F6EA85E0-06F1-480A-8CD9-1B8F6FFF60B0}" dt="2025-04-14T11:28:38.786" v="8" actId="478"/>
          <ac:picMkLst>
            <pc:docMk/>
            <pc:sldMk cId="2063888274" sldId="300"/>
            <ac:picMk id="1028" creationId="{796E7E60-1520-9D09-38DB-5EDC3FC84162}"/>
          </ac:picMkLst>
        </pc:picChg>
      </pc:sldChg>
      <pc:sldChg chg="delSp modSp add mod">
        <pc:chgData name="Stewart Gale" userId="3647ddd2-6040-41ae-a96d-232c23482af8" providerId="ADAL" clId="{F6EA85E0-06F1-480A-8CD9-1B8F6FFF60B0}" dt="2025-04-14T11:28:58.637" v="23" actId="1076"/>
        <pc:sldMkLst>
          <pc:docMk/>
          <pc:sldMk cId="1437648451" sldId="301"/>
        </pc:sldMkLst>
        <pc:picChg chg="mod">
          <ac:chgData name="Stewart Gale" userId="3647ddd2-6040-41ae-a96d-232c23482af8" providerId="ADAL" clId="{F6EA85E0-06F1-480A-8CD9-1B8F6FFF60B0}" dt="2025-04-14T11:28:58.637" v="23" actId="1076"/>
          <ac:picMkLst>
            <pc:docMk/>
            <pc:sldMk cId="1437648451" sldId="301"/>
            <ac:picMk id="5" creationId="{A9E56F59-96B9-D7D3-52D9-5E00DB2AEED0}"/>
          </ac:picMkLst>
        </pc:picChg>
        <pc:picChg chg="del">
          <ac:chgData name="Stewart Gale" userId="3647ddd2-6040-41ae-a96d-232c23482af8" providerId="ADAL" clId="{F6EA85E0-06F1-480A-8CD9-1B8F6FFF60B0}" dt="2025-04-14T11:28:51.867" v="18" actId="478"/>
          <ac:picMkLst>
            <pc:docMk/>
            <pc:sldMk cId="1437648451" sldId="301"/>
            <ac:picMk id="6" creationId="{02F1F414-D046-1B81-0AD5-BC4B1DFC71D7}"/>
          </ac:picMkLst>
        </pc:picChg>
        <pc:picChg chg="del">
          <ac:chgData name="Stewart Gale" userId="3647ddd2-6040-41ae-a96d-232c23482af8" providerId="ADAL" clId="{F6EA85E0-06F1-480A-8CD9-1B8F6FFF60B0}" dt="2025-04-14T11:28:53.170" v="19" actId="478"/>
          <ac:picMkLst>
            <pc:docMk/>
            <pc:sldMk cId="1437648451" sldId="301"/>
            <ac:picMk id="7" creationId="{6653AC69-BBF0-F750-2264-5D03285C883B}"/>
          </ac:picMkLst>
        </pc:picChg>
        <pc:picChg chg="del">
          <ac:chgData name="Stewart Gale" userId="3647ddd2-6040-41ae-a96d-232c23482af8" providerId="ADAL" clId="{F6EA85E0-06F1-480A-8CD9-1B8F6FFF60B0}" dt="2025-04-14T11:28:53.624" v="20" actId="478"/>
          <ac:picMkLst>
            <pc:docMk/>
            <pc:sldMk cId="1437648451" sldId="301"/>
            <ac:picMk id="1026" creationId="{6D7DC5B2-945D-FDA5-251E-3EA8F091E950}"/>
          </ac:picMkLst>
        </pc:picChg>
        <pc:picChg chg="del">
          <ac:chgData name="Stewart Gale" userId="3647ddd2-6040-41ae-a96d-232c23482af8" providerId="ADAL" clId="{F6EA85E0-06F1-480A-8CD9-1B8F6FFF60B0}" dt="2025-04-14T11:28:50.866" v="17" actId="478"/>
          <ac:picMkLst>
            <pc:docMk/>
            <pc:sldMk cId="1437648451" sldId="301"/>
            <ac:picMk id="1028" creationId="{D712735A-AAFA-00B9-90F2-B4A86CCB6FF9}"/>
          </ac:picMkLst>
        </pc:picChg>
      </pc:sldChg>
      <pc:sldChg chg="delSp modSp add mod">
        <pc:chgData name="Stewart Gale" userId="3647ddd2-6040-41ae-a96d-232c23482af8" providerId="ADAL" clId="{F6EA85E0-06F1-480A-8CD9-1B8F6FFF60B0}" dt="2025-04-14T11:29:11.240" v="33" actId="1076"/>
        <pc:sldMkLst>
          <pc:docMk/>
          <pc:sldMk cId="4274328224" sldId="302"/>
        </pc:sldMkLst>
        <pc:picChg chg="del mod">
          <ac:chgData name="Stewart Gale" userId="3647ddd2-6040-41ae-a96d-232c23482af8" providerId="ADAL" clId="{F6EA85E0-06F1-480A-8CD9-1B8F6FFF60B0}" dt="2025-04-14T11:29:01.399" v="26" actId="478"/>
          <ac:picMkLst>
            <pc:docMk/>
            <pc:sldMk cId="4274328224" sldId="302"/>
            <ac:picMk id="5" creationId="{F99B139F-9CC2-FFD1-6F6D-06FF4D5319CA}"/>
          </ac:picMkLst>
        </pc:picChg>
        <pc:picChg chg="del">
          <ac:chgData name="Stewart Gale" userId="3647ddd2-6040-41ae-a96d-232c23482af8" providerId="ADAL" clId="{F6EA85E0-06F1-480A-8CD9-1B8F6FFF60B0}" dt="2025-04-14T11:29:01.901" v="27" actId="478"/>
          <ac:picMkLst>
            <pc:docMk/>
            <pc:sldMk cId="4274328224" sldId="302"/>
            <ac:picMk id="6" creationId="{4586700E-C285-C5DF-A902-73481CAA5988}"/>
          </ac:picMkLst>
        </pc:picChg>
        <pc:picChg chg="mod">
          <ac:chgData name="Stewart Gale" userId="3647ddd2-6040-41ae-a96d-232c23482af8" providerId="ADAL" clId="{F6EA85E0-06F1-480A-8CD9-1B8F6FFF60B0}" dt="2025-04-14T11:29:11.240" v="33" actId="1076"/>
          <ac:picMkLst>
            <pc:docMk/>
            <pc:sldMk cId="4274328224" sldId="302"/>
            <ac:picMk id="7" creationId="{09E6F37B-47D9-6B7B-5FC2-DE9AA19519D1}"/>
          </ac:picMkLst>
        </pc:picChg>
        <pc:picChg chg="del">
          <ac:chgData name="Stewart Gale" userId="3647ddd2-6040-41ae-a96d-232c23482af8" providerId="ADAL" clId="{F6EA85E0-06F1-480A-8CD9-1B8F6FFF60B0}" dt="2025-04-14T11:29:02.649" v="28" actId="478"/>
          <ac:picMkLst>
            <pc:docMk/>
            <pc:sldMk cId="4274328224" sldId="302"/>
            <ac:picMk id="1026" creationId="{4009DC2D-59A8-52FF-24DF-AF6C8662A7E0}"/>
          </ac:picMkLst>
        </pc:picChg>
        <pc:picChg chg="del">
          <ac:chgData name="Stewart Gale" userId="3647ddd2-6040-41ae-a96d-232c23482af8" providerId="ADAL" clId="{F6EA85E0-06F1-480A-8CD9-1B8F6FFF60B0}" dt="2025-04-14T11:29:00.744" v="24" actId="478"/>
          <ac:picMkLst>
            <pc:docMk/>
            <pc:sldMk cId="4274328224" sldId="302"/>
            <ac:picMk id="1028" creationId="{96840713-F76C-32DC-E310-8FD7D579C00E}"/>
          </ac:picMkLst>
        </pc:picChg>
      </pc:sldChg>
      <pc:sldChg chg="delSp modSp add mod">
        <pc:chgData name="Stewart Gale" userId="3647ddd2-6040-41ae-a96d-232c23482af8" providerId="ADAL" clId="{F6EA85E0-06F1-480A-8CD9-1B8F6FFF60B0}" dt="2025-04-14T11:29:20.730" v="42" actId="1076"/>
        <pc:sldMkLst>
          <pc:docMk/>
          <pc:sldMk cId="1687002356" sldId="303"/>
        </pc:sldMkLst>
        <pc:picChg chg="del">
          <ac:chgData name="Stewart Gale" userId="3647ddd2-6040-41ae-a96d-232c23482af8" providerId="ADAL" clId="{F6EA85E0-06F1-480A-8CD9-1B8F6FFF60B0}" dt="2025-04-14T11:29:13.292" v="34" actId="478"/>
          <ac:picMkLst>
            <pc:docMk/>
            <pc:sldMk cId="1687002356" sldId="303"/>
            <ac:picMk id="5" creationId="{E376AFD1-1BA6-9065-0240-9CCCA49F66DA}"/>
          </ac:picMkLst>
        </pc:picChg>
        <pc:picChg chg="del mod">
          <ac:chgData name="Stewart Gale" userId="3647ddd2-6040-41ae-a96d-232c23482af8" providerId="ADAL" clId="{F6EA85E0-06F1-480A-8CD9-1B8F6FFF60B0}" dt="2025-04-14T11:29:14.487" v="38" actId="478"/>
          <ac:picMkLst>
            <pc:docMk/>
            <pc:sldMk cId="1687002356" sldId="303"/>
            <ac:picMk id="6" creationId="{56644C69-EF67-8FCF-E08F-F3A9360715A0}"/>
          </ac:picMkLst>
        </pc:picChg>
        <pc:picChg chg="del mod">
          <ac:chgData name="Stewart Gale" userId="3647ddd2-6040-41ae-a96d-232c23482af8" providerId="ADAL" clId="{F6EA85E0-06F1-480A-8CD9-1B8F6FFF60B0}" dt="2025-04-14T11:29:13.731" v="36" actId="478"/>
          <ac:picMkLst>
            <pc:docMk/>
            <pc:sldMk cId="1687002356" sldId="303"/>
            <ac:picMk id="7" creationId="{20649C76-0932-04C2-A026-217D12408EF6}"/>
          </ac:picMkLst>
        </pc:picChg>
        <pc:picChg chg="mod">
          <ac:chgData name="Stewart Gale" userId="3647ddd2-6040-41ae-a96d-232c23482af8" providerId="ADAL" clId="{F6EA85E0-06F1-480A-8CD9-1B8F6FFF60B0}" dt="2025-04-14T11:29:20.730" v="42" actId="1076"/>
          <ac:picMkLst>
            <pc:docMk/>
            <pc:sldMk cId="1687002356" sldId="303"/>
            <ac:picMk id="1026" creationId="{434B36BF-54F0-C4A3-610D-A4BD7F698C01}"/>
          </ac:picMkLst>
        </pc:picChg>
        <pc:picChg chg="del">
          <ac:chgData name="Stewart Gale" userId="3647ddd2-6040-41ae-a96d-232c23482af8" providerId="ADAL" clId="{F6EA85E0-06F1-480A-8CD9-1B8F6FFF60B0}" dt="2025-04-14T11:29:14.896" v="39" actId="478"/>
          <ac:picMkLst>
            <pc:docMk/>
            <pc:sldMk cId="1687002356" sldId="303"/>
            <ac:picMk id="1028" creationId="{FBF66043-82D0-3E03-0968-8D13B554843E}"/>
          </ac:picMkLst>
        </pc:picChg>
      </pc:sldChg>
      <pc:sldChg chg="addSp delSp modSp new del mod">
        <pc:chgData name="Stewart Gale" userId="3647ddd2-6040-41ae-a96d-232c23482af8" providerId="ADAL" clId="{F6EA85E0-06F1-480A-8CD9-1B8F6FFF60B0}" dt="2025-04-14T11:30:39.376" v="58" actId="47"/>
        <pc:sldMkLst>
          <pc:docMk/>
          <pc:sldMk cId="279730416" sldId="304"/>
        </pc:sldMkLst>
        <pc:spChg chg="del">
          <ac:chgData name="Stewart Gale" userId="3647ddd2-6040-41ae-a96d-232c23482af8" providerId="ADAL" clId="{F6EA85E0-06F1-480A-8CD9-1B8F6FFF60B0}" dt="2025-04-14T11:30:08.556" v="44" actId="478"/>
          <ac:spMkLst>
            <pc:docMk/>
            <pc:sldMk cId="279730416" sldId="304"/>
            <ac:spMk id="2" creationId="{620D2448-04BC-DF87-7919-825FD55E0497}"/>
          </ac:spMkLst>
        </pc:spChg>
        <pc:spChg chg="del">
          <ac:chgData name="Stewart Gale" userId="3647ddd2-6040-41ae-a96d-232c23482af8" providerId="ADAL" clId="{F6EA85E0-06F1-480A-8CD9-1B8F6FFF60B0}" dt="2025-04-14T11:30:08.556" v="44" actId="478"/>
          <ac:spMkLst>
            <pc:docMk/>
            <pc:sldMk cId="279730416" sldId="304"/>
            <ac:spMk id="3" creationId="{B38EDBF3-6A1C-E799-4C8B-73445D46EA1F}"/>
          </ac:spMkLst>
        </pc:spChg>
        <pc:spChg chg="add del">
          <ac:chgData name="Stewart Gale" userId="3647ddd2-6040-41ae-a96d-232c23482af8" providerId="ADAL" clId="{F6EA85E0-06F1-480A-8CD9-1B8F6FFF60B0}" dt="2025-04-14T11:30:21.472" v="48" actId="22"/>
          <ac:spMkLst>
            <pc:docMk/>
            <pc:sldMk cId="279730416" sldId="304"/>
            <ac:spMk id="7" creationId="{93123F99-0D2A-5BDC-AF2A-52F8F8351B44}"/>
          </ac:spMkLst>
        </pc:spChg>
        <pc:graphicFrameChg chg="add mod">
          <ac:chgData name="Stewart Gale" userId="3647ddd2-6040-41ae-a96d-232c23482af8" providerId="ADAL" clId="{F6EA85E0-06F1-480A-8CD9-1B8F6FFF60B0}" dt="2025-04-14T11:30:34.104" v="57" actId="1076"/>
          <ac:graphicFrameMkLst>
            <pc:docMk/>
            <pc:sldMk cId="279730416" sldId="304"/>
            <ac:graphicFrameMk id="8" creationId="{3A9F1019-AF79-077A-0B24-57B3CE7525A0}"/>
          </ac:graphicFrameMkLst>
        </pc:graphicFrameChg>
        <pc:picChg chg="add del">
          <ac:chgData name="Stewart Gale" userId="3647ddd2-6040-41ae-a96d-232c23482af8" providerId="ADAL" clId="{F6EA85E0-06F1-480A-8CD9-1B8F6FFF60B0}" dt="2025-04-14T11:30:16.755" v="46" actId="22"/>
          <ac:picMkLst>
            <pc:docMk/>
            <pc:sldMk cId="279730416" sldId="304"/>
            <ac:picMk id="5" creationId="{0B886CFB-F30E-8AA3-40BD-976C728FC49D}"/>
          </ac:picMkLst>
        </pc:picChg>
      </pc:sldChg>
      <pc:sldChg chg="addSp delSp modSp add mod modAnim">
        <pc:chgData name="Stewart Gale" userId="3647ddd2-6040-41ae-a96d-232c23482af8" providerId="ADAL" clId="{F6EA85E0-06F1-480A-8CD9-1B8F6FFF60B0}" dt="2025-04-14T14:59:03.038" v="148"/>
        <pc:sldMkLst>
          <pc:docMk/>
          <pc:sldMk cId="3331810896" sldId="304"/>
        </pc:sldMkLst>
        <pc:spChg chg="mod">
          <ac:chgData name="Stewart Gale" userId="3647ddd2-6040-41ae-a96d-232c23482af8" providerId="ADAL" clId="{F6EA85E0-06F1-480A-8CD9-1B8F6FFF60B0}" dt="2025-04-14T11:38:29.651" v="69" actId="14100"/>
          <ac:spMkLst>
            <pc:docMk/>
            <pc:sldMk cId="3331810896" sldId="304"/>
            <ac:spMk id="2" creationId="{DAB6E1CA-7E86-4CCD-8DB9-E008EA5BB59F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3" creationId="{5CB9440F-2691-473A-A0B0-163A4BF6CB2F}"/>
          </ac:spMkLst>
        </pc:spChg>
        <pc:spChg chg="add mod">
          <ac:chgData name="Stewart Gale" userId="3647ddd2-6040-41ae-a96d-232c23482af8" providerId="ADAL" clId="{F6EA85E0-06F1-480A-8CD9-1B8F6FFF60B0}" dt="2025-04-14T14:56:22.546" v="109" actId="20577"/>
          <ac:spMkLst>
            <pc:docMk/>
            <pc:sldMk cId="3331810896" sldId="304"/>
            <ac:spMk id="4" creationId="{8A8A4154-DC75-02B9-A507-DB84B7E7A6DA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6" creationId="{1838006D-3F97-42FA-A13C-96CB7937F958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7" creationId="{B142E362-992F-4F4E-9C53-8009017BEEE3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8" creationId="{8BF681DE-5AF7-4B30-9F5E-DECD6C8B0DA0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9" creationId="{0A49604A-827F-4224-B624-EF4DD009D9EB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10" creationId="{011CFD0C-6D8F-4AC6-850A-FAF74FE10D51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11" creationId="{197E03F8-D1A3-460F-BE3C-745D75F0EA4A}"/>
          </ac:spMkLst>
        </pc:spChg>
        <pc:spChg chg="add mod">
          <ac:chgData name="Stewart Gale" userId="3647ddd2-6040-41ae-a96d-232c23482af8" providerId="ADAL" clId="{F6EA85E0-06F1-480A-8CD9-1B8F6FFF60B0}" dt="2025-04-14T14:57:25.842" v="127" actId="207"/>
          <ac:spMkLst>
            <pc:docMk/>
            <pc:sldMk cId="3331810896" sldId="304"/>
            <ac:spMk id="14" creationId="{A0EA5439-6BB0-7F31-AE84-D7C528E74B2D}"/>
          </ac:spMkLst>
        </pc:spChg>
        <pc:spChg chg="add mod">
          <ac:chgData name="Stewart Gale" userId="3647ddd2-6040-41ae-a96d-232c23482af8" providerId="ADAL" clId="{F6EA85E0-06F1-480A-8CD9-1B8F6FFF60B0}" dt="2025-04-14T14:57:40.199" v="138" actId="20577"/>
          <ac:spMkLst>
            <pc:docMk/>
            <pc:sldMk cId="3331810896" sldId="304"/>
            <ac:spMk id="15" creationId="{0FE60E81-A648-341F-236C-1E6362830662}"/>
          </ac:spMkLst>
        </pc:spChg>
        <pc:spChg chg="mod">
          <ac:chgData name="Stewart Gale" userId="3647ddd2-6040-41ae-a96d-232c23482af8" providerId="ADAL" clId="{F6EA85E0-06F1-480A-8CD9-1B8F6FFF60B0}" dt="2025-04-14T11:38:44.873" v="72" actId="1076"/>
          <ac:spMkLst>
            <pc:docMk/>
            <pc:sldMk cId="3331810896" sldId="304"/>
            <ac:spMk id="26" creationId="{9BF87412-BCCD-40B9-A007-9A42547CF419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71" creationId="{E4A0BC01-15EC-498F-8F44-77B5348BDE33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72" creationId="{5703F9CB-2578-4479-89CC-CE23D36A42C5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74" creationId="{AD793123-F715-4D2E-A047-89DA7A244D0F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77" creationId="{881112AD-A60A-4815-AAEE-157B31164F73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78" creationId="{B3475E0A-0254-4702-8B5E-6F4BD24AC65F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80" creationId="{4F2AFE6D-0845-4EA7-828A-923E1D4983BD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83" creationId="{8D01BCF8-9D94-4CEF-AE83-5CB70A508418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84" creationId="{7559CDAE-969E-4FC1-B6CB-51BA4B9D3268}"/>
          </ac:spMkLst>
        </pc:spChg>
        <pc:spChg chg="mod">
          <ac:chgData name="Stewart Gale" userId="3647ddd2-6040-41ae-a96d-232c23482af8" providerId="ADAL" clId="{F6EA85E0-06F1-480A-8CD9-1B8F6FFF60B0}" dt="2025-04-14T11:39:05.723" v="73" actId="1076"/>
          <ac:spMkLst>
            <pc:docMk/>
            <pc:sldMk cId="3331810896" sldId="304"/>
            <ac:spMk id="86" creationId="{F4C4BE72-0A5E-4A5B-9299-4E63EDE2AFE7}"/>
          </ac:spMkLst>
        </pc:spChg>
        <pc:spChg chg="mod">
          <ac:chgData name="Stewart Gale" userId="3647ddd2-6040-41ae-a96d-232c23482af8" providerId="ADAL" clId="{F6EA85E0-06F1-480A-8CD9-1B8F6FFF60B0}" dt="2025-04-14T11:39:05.723" v="73" actId="1076"/>
          <ac:spMkLst>
            <pc:docMk/>
            <pc:sldMk cId="3331810896" sldId="304"/>
            <ac:spMk id="87" creationId="{FA775787-9D64-4D25-BE38-CA22741FA4A3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90" creationId="{1598D1D6-710C-4513-B48E-A0F9F6AC3B96}"/>
          </ac:spMkLst>
        </pc:spChg>
        <pc:spChg chg="mod">
          <ac:chgData name="Stewart Gale" userId="3647ddd2-6040-41ae-a96d-232c23482af8" providerId="ADAL" clId="{F6EA85E0-06F1-480A-8CD9-1B8F6FFF60B0}" dt="2025-04-14T11:38:35.452" v="70" actId="1076"/>
          <ac:spMkLst>
            <pc:docMk/>
            <pc:sldMk cId="3331810896" sldId="304"/>
            <ac:spMk id="92" creationId="{64E82C71-CB29-42BE-B82A-BD68579188C8}"/>
          </ac:spMkLst>
        </pc:spChg>
        <pc:grpChg chg="del mod">
          <ac:chgData name="Stewart Gale" userId="3647ddd2-6040-41ae-a96d-232c23482af8" providerId="ADAL" clId="{F6EA85E0-06F1-480A-8CD9-1B8F6FFF60B0}" dt="2025-04-14T11:39:06.193" v="74" actId="478"/>
          <ac:grpSpMkLst>
            <pc:docMk/>
            <pc:sldMk cId="3331810896" sldId="304"/>
            <ac:grpSpMk id="85" creationId="{6F1DC619-3BB1-4118-B0B2-C347ADDC0BFB}"/>
          </ac:grpSpMkLst>
        </pc:grpChg>
        <pc:cxnChg chg="add mod">
          <ac:chgData name="Stewart Gale" userId="3647ddd2-6040-41ae-a96d-232c23482af8" providerId="ADAL" clId="{F6EA85E0-06F1-480A-8CD9-1B8F6FFF60B0}" dt="2025-04-14T14:56:20.925" v="108" actId="1076"/>
          <ac:cxnSpMkLst>
            <pc:docMk/>
            <pc:sldMk cId="3331810896" sldId="304"/>
            <ac:cxnSpMk id="12" creationId="{44E2B1BF-5B69-4819-96D1-E768B0A97950}"/>
          </ac:cxnSpMkLst>
        </pc:cxnChg>
        <pc:cxnChg chg="add mod">
          <ac:chgData name="Stewart Gale" userId="3647ddd2-6040-41ae-a96d-232c23482af8" providerId="ADAL" clId="{F6EA85E0-06F1-480A-8CD9-1B8F6FFF60B0}" dt="2025-04-14T14:56:30.750" v="110" actId="1076"/>
          <ac:cxnSpMkLst>
            <pc:docMk/>
            <pc:sldMk cId="3331810896" sldId="304"/>
            <ac:cxnSpMk id="13" creationId="{BE4E4D5D-8D49-4D91-B30B-9A454B4A2B5E}"/>
          </ac:cxnSpMkLst>
        </pc:cxnChg>
        <pc:cxnChg chg="add mod">
          <ac:chgData name="Stewart Gale" userId="3647ddd2-6040-41ae-a96d-232c23482af8" providerId="ADAL" clId="{F6EA85E0-06F1-480A-8CD9-1B8F6FFF60B0}" dt="2025-04-14T14:56:39.775" v="111" actId="1076"/>
          <ac:cxnSpMkLst>
            <pc:docMk/>
            <pc:sldMk cId="3331810896" sldId="304"/>
            <ac:cxnSpMk id="16" creationId="{D3695FD3-BCF3-4EEA-A7B7-767D1656EE57}"/>
          </ac:cxnSpMkLst>
        </pc:cxnChg>
      </pc:sldChg>
      <pc:sldChg chg="new del">
        <pc:chgData name="Stewart Gale" userId="3647ddd2-6040-41ae-a96d-232c23482af8" providerId="ADAL" clId="{F6EA85E0-06F1-480A-8CD9-1B8F6FFF60B0}" dt="2025-04-14T14:53:42.869" v="77" actId="47"/>
        <pc:sldMkLst>
          <pc:docMk/>
          <pc:sldMk cId="1754705237" sldId="305"/>
        </pc:sldMkLst>
      </pc:sldChg>
    </pc:docChg>
  </pc:docChgLst>
  <pc:docChgLst>
    <pc:chgData name="Stewart Gale" userId="3647ddd2-6040-41ae-a96d-232c23482af8" providerId="ADAL" clId="{2D489942-B786-4F49-B1A4-021F9ACA714C}"/>
    <pc:docChg chg="addSld modSld sldOrd">
      <pc:chgData name="Stewart Gale" userId="3647ddd2-6040-41ae-a96d-232c23482af8" providerId="ADAL" clId="{2D489942-B786-4F49-B1A4-021F9ACA714C}" dt="2021-01-25T04:16:52.356" v="13" actId="20577"/>
      <pc:docMkLst>
        <pc:docMk/>
      </pc:docMkLst>
      <pc:sldChg chg="add">
        <pc:chgData name="Stewart Gale" userId="3647ddd2-6040-41ae-a96d-232c23482af8" providerId="ADAL" clId="{2D489942-B786-4F49-B1A4-021F9ACA714C}" dt="2021-01-13T10:17:24.029" v="0" actId="22"/>
        <pc:sldMkLst>
          <pc:docMk/>
          <pc:sldMk cId="1040536196" sldId="257"/>
        </pc:sldMkLst>
      </pc:sldChg>
      <pc:sldChg chg="add">
        <pc:chgData name="Stewart Gale" userId="3647ddd2-6040-41ae-a96d-232c23482af8" providerId="ADAL" clId="{2D489942-B786-4F49-B1A4-021F9ACA714C}" dt="2021-01-13T10:17:24.029" v="0" actId="22"/>
        <pc:sldMkLst>
          <pc:docMk/>
          <pc:sldMk cId="4112768415" sldId="258"/>
        </pc:sldMkLst>
      </pc:sldChg>
      <pc:sldChg chg="add">
        <pc:chgData name="Stewart Gale" userId="3647ddd2-6040-41ae-a96d-232c23482af8" providerId="ADAL" clId="{2D489942-B786-4F49-B1A4-021F9ACA714C}" dt="2021-01-13T10:17:24.029" v="0" actId="22"/>
        <pc:sldMkLst>
          <pc:docMk/>
          <pc:sldMk cId="721345336" sldId="259"/>
        </pc:sldMkLst>
      </pc:sldChg>
      <pc:sldChg chg="add">
        <pc:chgData name="Stewart Gale" userId="3647ddd2-6040-41ae-a96d-232c23482af8" providerId="ADAL" clId="{2D489942-B786-4F49-B1A4-021F9ACA714C}" dt="2021-01-13T10:17:24.029" v="0" actId="22"/>
        <pc:sldMkLst>
          <pc:docMk/>
          <pc:sldMk cId="3473791365" sldId="262"/>
        </pc:sldMkLst>
      </pc:sldChg>
      <pc:sldChg chg="modSp mod ord">
        <pc:chgData name="Stewart Gale" userId="3647ddd2-6040-41ae-a96d-232c23482af8" providerId="ADAL" clId="{2D489942-B786-4F49-B1A4-021F9ACA714C}" dt="2021-01-13T10:17:52.464" v="9" actId="1076"/>
        <pc:sldMkLst>
          <pc:docMk/>
          <pc:sldMk cId="142098918" sldId="266"/>
        </pc:sldMkLst>
      </pc:sldChg>
      <pc:sldChg chg="modSp">
        <pc:chgData name="Stewart Gale" userId="3647ddd2-6040-41ae-a96d-232c23482af8" providerId="ADAL" clId="{2D489942-B786-4F49-B1A4-021F9ACA714C}" dt="2021-01-25T04:16:52.356" v="13" actId="20577"/>
        <pc:sldMkLst>
          <pc:docMk/>
          <pc:sldMk cId="657663570" sldId="294"/>
        </pc:sldMkLst>
      </pc:sldChg>
      <pc:sldChg chg="add">
        <pc:chgData name="Stewart Gale" userId="3647ddd2-6040-41ae-a96d-232c23482af8" providerId="ADAL" clId="{2D489942-B786-4F49-B1A4-021F9ACA714C}" dt="2021-01-13T10:17:24.029" v="0" actId="22"/>
        <pc:sldMkLst>
          <pc:docMk/>
          <pc:sldMk cId="456708643" sldId="297"/>
        </pc:sldMkLst>
      </pc:sldChg>
      <pc:sldChg chg="add">
        <pc:chgData name="Stewart Gale" userId="3647ddd2-6040-41ae-a96d-232c23482af8" providerId="ADAL" clId="{2D489942-B786-4F49-B1A4-021F9ACA714C}" dt="2021-01-13T10:17:24.029" v="0" actId="22"/>
        <pc:sldMkLst>
          <pc:docMk/>
          <pc:sldMk cId="2846491780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05F99-DCE0-4A6A-AC4A-0557AB869C66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6763A-DE7C-47E5-B9D2-9C2C1E295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54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492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30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439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36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797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35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4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93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73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15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68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92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0CB1C-0AE3-413E-A9D5-4999BCED796F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6544-CD9D-4250-8003-859C72F17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78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E928D3-0B5A-43B8-95E4-1BBE53A06BDD}"/>
              </a:ext>
            </a:extLst>
          </p:cNvPr>
          <p:cNvSpPr/>
          <p:nvPr/>
        </p:nvSpPr>
        <p:spPr>
          <a:xfrm>
            <a:off x="342901" y="1099454"/>
            <a:ext cx="1170758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Plotting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Quadratic </a:t>
            </a:r>
            <a:r>
              <a:rPr lang="en-GB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raphs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10063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Quadratic graph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8702" y="4272642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715" y="1662374"/>
            <a:ext cx="3554276" cy="50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Quadratic graph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8702" y="4272642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pic>
        <p:nvPicPr>
          <p:cNvPr id="6146" name="Picture 2" descr="Image result for quadratic grap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1" t="14214" r="18575"/>
          <a:stretch/>
        </p:blipFill>
        <p:spPr bwMode="auto">
          <a:xfrm>
            <a:off x="2790264" y="1593724"/>
            <a:ext cx="5647765" cy="496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18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Quadratic graph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47849" y="4328121"/>
            <a:ext cx="30371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pic>
        <p:nvPicPr>
          <p:cNvPr id="3074" name="Picture 2" descr="Image result for reciprocal 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781" y="1740274"/>
            <a:ext cx="4912515" cy="498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32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569" y="11616"/>
            <a:ext cx="11462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Quadratic graph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47849" y="4328121"/>
            <a:ext cx="30371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pic>
        <p:nvPicPr>
          <p:cNvPr id="2052" name="Picture 4" descr="Image result for cubic grap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7"/>
          <a:stretch/>
        </p:blipFill>
        <p:spPr bwMode="auto">
          <a:xfrm>
            <a:off x="4008156" y="1352289"/>
            <a:ext cx="4331263" cy="539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54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Quadratic graph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8702" y="4272642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pic>
        <p:nvPicPr>
          <p:cNvPr id="4102" name="Picture 6" descr="Image result for quadratic grap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"/>
          <a:stretch/>
        </p:blipFill>
        <p:spPr bwMode="auto">
          <a:xfrm>
            <a:off x="2628901" y="1660959"/>
            <a:ext cx="5688106" cy="50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1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372" y="196160"/>
            <a:ext cx="111088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makes a quadratic graph </a:t>
            </a:r>
          </a:p>
          <a:p>
            <a:pPr algn="ctr"/>
            <a:r>
              <a:rPr lang="en-GB" sz="6600" dirty="0"/>
              <a:t>a quadratic graph?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463852" y="1257989"/>
            <a:ext cx="1958220" cy="25447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6757" y="2802285"/>
            <a:ext cx="9383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4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quadratic graph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a U shaped graph.</a:t>
            </a:r>
            <a:endParaRPr lang="en-GB" sz="4000" dirty="0"/>
          </a:p>
        </p:txBody>
      </p:sp>
      <p:sp>
        <p:nvSpPr>
          <p:cNvPr id="6" name="Rectangle 5"/>
          <p:cNvSpPr/>
          <p:nvPr/>
        </p:nvSpPr>
        <p:spPr>
          <a:xfrm>
            <a:off x="386444" y="4220928"/>
            <a:ext cx="114668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4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quadratic graph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has only one line of symmetry.</a:t>
            </a:r>
            <a:endParaRPr lang="en-GB" sz="4000" dirty="0"/>
          </a:p>
        </p:txBody>
      </p:sp>
      <p:sp>
        <p:nvSpPr>
          <p:cNvPr id="7" name="Rectangle 6"/>
          <p:cNvSpPr/>
          <p:nvPr/>
        </p:nvSpPr>
        <p:spPr>
          <a:xfrm>
            <a:off x="1329572" y="5639571"/>
            <a:ext cx="95806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4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quadratic graph</a:t>
            </a:r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has a turning point.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07215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62177" y="1140980"/>
            <a:ext cx="6510865" cy="5484880"/>
            <a:chOff x="4200678" y="1549921"/>
            <a:chExt cx="3792067" cy="3381543"/>
          </a:xfrm>
        </p:grpSpPr>
        <p:pic>
          <p:nvPicPr>
            <p:cNvPr id="11" name="Picture 10" descr="quad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0678" y="1549921"/>
              <a:ext cx="3792067" cy="3303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Straight Connector 18"/>
            <p:cNvCxnSpPr/>
            <p:nvPr/>
          </p:nvCxnSpPr>
          <p:spPr>
            <a:xfrm flipH="1">
              <a:off x="6603084" y="1614586"/>
              <a:ext cx="242" cy="3316878"/>
            </a:xfrm>
            <a:prstGeom prst="line">
              <a:avLst/>
            </a:prstGeom>
            <a:ln w="5715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261256" y="182894"/>
            <a:ext cx="11647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What is the equation of the line of symmetry?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90114" y="2541814"/>
            <a:ext cx="3559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0000FF"/>
                </a:solidFill>
              </a:rPr>
              <a:t> = 1.5</a:t>
            </a:r>
          </a:p>
        </p:txBody>
      </p:sp>
    </p:spTree>
    <p:extLst>
      <p:ext uri="{BB962C8B-B14F-4D97-AF65-F5344CB8AC3E}">
        <p14:creationId xmlns:p14="http://schemas.microsoft.com/office/powerpoint/2010/main" val="33454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6546" y="1132114"/>
            <a:ext cx="7203084" cy="5459186"/>
            <a:chOff x="8216531" y="1549921"/>
            <a:chExt cx="3792067" cy="3391378"/>
          </a:xfrm>
        </p:grpSpPr>
        <p:pic>
          <p:nvPicPr>
            <p:cNvPr id="14" name="Picture 13" descr="quad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6531" y="1549922"/>
              <a:ext cx="3792067" cy="3391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0" name="Straight Connector 19"/>
            <p:cNvCxnSpPr/>
            <p:nvPr/>
          </p:nvCxnSpPr>
          <p:spPr>
            <a:xfrm flipH="1">
              <a:off x="10112563" y="1549921"/>
              <a:ext cx="1" cy="3315246"/>
            </a:xfrm>
            <a:prstGeom prst="line">
              <a:avLst/>
            </a:prstGeom>
            <a:ln w="571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261256" y="182894"/>
            <a:ext cx="11647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What is the equation of the line of symmetry?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46571" y="2890157"/>
            <a:ext cx="3559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9600" b="1">
                <a:solidFill>
                  <a:schemeClr val="accent4">
                    <a:lumMod val="50000"/>
                  </a:schemeClr>
                </a:solidFill>
              </a:rPr>
              <a:t>= 0</a:t>
            </a:r>
            <a:endParaRPr lang="en-GB" sz="9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6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qua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83" y="669689"/>
            <a:ext cx="4806510" cy="418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quad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149" y="669689"/>
            <a:ext cx="4851931" cy="433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3168638" y="2940653"/>
            <a:ext cx="1104095" cy="2667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896100" y="2940654"/>
            <a:ext cx="1850661" cy="26669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0486" y="5519861"/>
            <a:ext cx="5016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Minimum Turning Point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64485" y="5519861"/>
            <a:ext cx="5070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Maximum Turning Point</a:t>
            </a:r>
          </a:p>
        </p:txBody>
      </p:sp>
    </p:spTree>
    <p:extLst>
      <p:ext uri="{BB962C8B-B14F-4D97-AF65-F5344CB8AC3E}">
        <p14:creationId xmlns:p14="http://schemas.microsoft.com/office/powerpoint/2010/main" val="396426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qua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4" y="803808"/>
            <a:ext cx="6059959" cy="527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1257299" y="3648223"/>
            <a:ext cx="2063739" cy="27253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42257" y="6260089"/>
            <a:ext cx="5016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Minimum Turning 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6443" y="76200"/>
            <a:ext cx="11375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Why is this called a </a:t>
            </a:r>
            <a:r>
              <a:rPr lang="en-GB" sz="4800" b="1" dirty="0"/>
              <a:t>minimum</a:t>
            </a:r>
            <a:r>
              <a:rPr lang="en-GB" sz="4800" dirty="0"/>
              <a:t> turning point?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01542" y="2011998"/>
            <a:ext cx="47570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It is the </a:t>
            </a:r>
          </a:p>
          <a:p>
            <a:pPr algn="ctr"/>
            <a:r>
              <a:rPr lang="en-GB" sz="6000" dirty="0"/>
              <a:t>lowest point on the graph. </a:t>
            </a:r>
          </a:p>
        </p:txBody>
      </p:sp>
    </p:spTree>
    <p:extLst>
      <p:ext uri="{BB962C8B-B14F-4D97-AF65-F5344CB8AC3E}">
        <p14:creationId xmlns:p14="http://schemas.microsoft.com/office/powerpoint/2010/main" val="138095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9390" y="2095876"/>
            <a:ext cx="13131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en-GB" sz="6600" dirty="0"/>
          </a:p>
        </p:txBody>
      </p:sp>
      <p:sp>
        <p:nvSpPr>
          <p:cNvPr id="8" name="Rectangle 7"/>
          <p:cNvSpPr/>
          <p:nvPr/>
        </p:nvSpPr>
        <p:spPr>
          <a:xfrm>
            <a:off x="-48986" y="-11453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cs typeface="Arial" panose="020B0604020202020204" pitchFamily="34" charset="0"/>
              </a:rPr>
              <a:t>= </a:t>
            </a:r>
            <a:r>
              <a:rPr lang="en-GB" sz="72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72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What is the value of the expression?</a:t>
            </a:r>
          </a:p>
        </p:txBody>
      </p:sp>
      <p:sp>
        <p:nvSpPr>
          <p:cNvPr id="9" name="Rectangle 8"/>
          <p:cNvSpPr/>
          <p:nvPr/>
        </p:nvSpPr>
        <p:spPr>
          <a:xfrm>
            <a:off x="5362866" y="3260648"/>
            <a:ext cx="270298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5362866" y="4425420"/>
            <a:ext cx="242726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3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62866" y="5517087"/>
            <a:ext cx="185659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53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443" y="76200"/>
            <a:ext cx="11375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Why is this called a </a:t>
            </a:r>
            <a:r>
              <a:rPr lang="en-GB" sz="4800" b="1" dirty="0"/>
              <a:t>maximum</a:t>
            </a:r>
            <a:r>
              <a:rPr lang="en-GB" sz="4800" dirty="0"/>
              <a:t> turning point?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01542" y="2011998"/>
            <a:ext cx="47570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It is the </a:t>
            </a:r>
          </a:p>
          <a:p>
            <a:pPr algn="ctr"/>
            <a:r>
              <a:rPr lang="en-GB" sz="6000" dirty="0"/>
              <a:t>highest point on the graph. </a:t>
            </a:r>
          </a:p>
        </p:txBody>
      </p:sp>
      <p:pic>
        <p:nvPicPr>
          <p:cNvPr id="7" name="Picture 6" descr="quad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8" y="917307"/>
            <a:ext cx="5745269" cy="513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806824" y="3583642"/>
            <a:ext cx="2642347" cy="24819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5902" y="6055500"/>
            <a:ext cx="5536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00FF"/>
                </a:solidFill>
              </a:rPr>
              <a:t>Maximum Turning Point</a:t>
            </a:r>
          </a:p>
        </p:txBody>
      </p:sp>
    </p:spTree>
    <p:extLst>
      <p:ext uri="{BB962C8B-B14F-4D97-AF65-F5344CB8AC3E}">
        <p14:creationId xmlns:p14="http://schemas.microsoft.com/office/powerpoint/2010/main" val="119819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6160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makes a quadratic equation </a:t>
            </a:r>
          </a:p>
          <a:p>
            <a:pPr algn="ctr"/>
            <a:r>
              <a:rPr lang="en-GB" sz="6600" dirty="0"/>
              <a:t>a quadratic equation?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322658" y="1257989"/>
            <a:ext cx="1958220" cy="25447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22072" y="2991265"/>
            <a:ext cx="90829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54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quadratic graph equation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always contains an </a:t>
            </a:r>
            <a:r>
              <a:rPr lang="en-GB" sz="5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and no higher powers.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47620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Quadratic Equations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37315" y="3710638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445" y="1254974"/>
            <a:ext cx="1172308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3800" dirty="0">
                <a:cs typeface="Times New Roman" panose="02020603050405020304" pitchFamily="18" charset="0"/>
              </a:rPr>
              <a:t>+ 6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69368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Quadratic Equations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16" y="3933796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345966" y="1347503"/>
            <a:ext cx="721703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endParaRPr lang="en-GB" sz="13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55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Quadratic Equations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16" y="3933796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953230" y="1347503"/>
            <a:ext cx="800251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3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33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Quadratic Equations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80859" y="3852153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71253" y="1347503"/>
            <a:ext cx="1096646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3800" dirty="0">
                <a:cs typeface="Times New Roman" panose="02020603050405020304" pitchFamily="18" charset="0"/>
              </a:rPr>
              <a:t>+ 6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5097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Quadratic Equations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37315" y="3710638"/>
            <a:ext cx="30153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Not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8223" y="1303960"/>
            <a:ext cx="964238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5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3 </a:t>
            </a:r>
            <a:r>
              <a:rPr lang="en-GB" sz="13800" dirty="0">
                <a:latin typeface="Arial" charset="0"/>
                <a:cs typeface="Arial" charset="0"/>
              </a:rPr>
              <a:t>–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76632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Quadratic Equations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16" y="3933796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1855" y="1309403"/>
            <a:ext cx="843691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latin typeface="Arial" charset="0"/>
              </a:rPr>
              <a:t> = </a:t>
            </a:r>
            <a:r>
              <a:rPr lang="en-GB" sz="13800" dirty="0">
                <a:latin typeface="Arial" charset="0"/>
                <a:cs typeface="Arial" charset="0"/>
              </a:rPr>
              <a:t>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latin typeface="Arial" charset="0"/>
                <a:cs typeface="Arial" charset="0"/>
              </a:rPr>
              <a:t> – 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charset="0"/>
              </a:rPr>
              <a:t>2</a:t>
            </a:r>
            <a:endParaRPr lang="en-GB" sz="13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0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7468" y="364723"/>
            <a:ext cx="100638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Quadratics can be found </a:t>
            </a:r>
          </a:p>
          <a:p>
            <a:pPr algn="ctr"/>
            <a:r>
              <a:rPr lang="en-GB" sz="6600" dirty="0"/>
              <a:t>in real life all around you.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0519" y="3216358"/>
            <a:ext cx="88909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think of any examples of quadratics </a:t>
            </a:r>
          </a:p>
          <a:p>
            <a:pPr algn="ctr"/>
            <a:r>
              <a:rPr lang="en-GB" sz="6600" dirty="0"/>
              <a:t>in real life?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38" y="3330040"/>
            <a:ext cx="3278642" cy="262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8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774" t="11217" r="9434" b="13343"/>
          <a:stretch/>
        </p:blipFill>
        <p:spPr>
          <a:xfrm>
            <a:off x="1187540" y="368579"/>
            <a:ext cx="9975761" cy="624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7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9390" y="2095876"/>
            <a:ext cx="131318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en-GB" sz="6600" dirty="0"/>
          </a:p>
        </p:txBody>
      </p:sp>
      <p:sp>
        <p:nvSpPr>
          <p:cNvPr id="8" name="Rectangle 7"/>
          <p:cNvSpPr/>
          <p:nvPr/>
        </p:nvSpPr>
        <p:spPr>
          <a:xfrm>
            <a:off x="-48986" y="-11453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cs typeface="Arial" panose="020B0604020202020204" pitchFamily="34" charset="0"/>
              </a:rPr>
              <a:t>= </a:t>
            </a:r>
            <a:r>
              <a:rPr lang="en-GB" sz="7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72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72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What is the value of the expression?</a:t>
            </a:r>
          </a:p>
        </p:txBody>
      </p:sp>
      <p:sp>
        <p:nvSpPr>
          <p:cNvPr id="9" name="Rectangle 8"/>
          <p:cNvSpPr/>
          <p:nvPr/>
        </p:nvSpPr>
        <p:spPr>
          <a:xfrm>
            <a:off x="5362866" y="3260648"/>
            <a:ext cx="34099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6600" b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endParaRPr lang="en-GB" sz="6600" dirty="0"/>
          </a:p>
        </p:txBody>
      </p:sp>
      <p:sp>
        <p:nvSpPr>
          <p:cNvPr id="10" name="Rectangle 9"/>
          <p:cNvSpPr/>
          <p:nvPr/>
        </p:nvSpPr>
        <p:spPr>
          <a:xfrm>
            <a:off x="5362866" y="4425420"/>
            <a:ext cx="242726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3600" b="0" u="none" strike="noStrike" dirty="0">
                <a:solidFill>
                  <a:srgbClr val="01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62866" y="5517087"/>
            <a:ext cx="185659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76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37" t="16431" r="4180" b="15728"/>
          <a:stretch/>
        </p:blipFill>
        <p:spPr>
          <a:xfrm>
            <a:off x="48986" y="669472"/>
            <a:ext cx="1207602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37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121" t="17052" r="2839" b="14741"/>
          <a:stretch/>
        </p:blipFill>
        <p:spPr>
          <a:xfrm>
            <a:off x="141512" y="587830"/>
            <a:ext cx="11848661" cy="556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47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athforum.org/mathimages/imgUpload/thumb/Fountain.jpg/400px-Fount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850" y="186034"/>
            <a:ext cx="6927979" cy="647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016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A2ECA-4288-C84E-EC48-2A8E21101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717D7C-3006-0EC9-0344-E14CD7A44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09" y="383548"/>
            <a:ext cx="9540292" cy="60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88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2C6C-0FCD-BE68-D79E-11018F69D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56F59-96B9-D7D3-52D9-5E00DB2AE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8" y="523672"/>
            <a:ext cx="11663723" cy="581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48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34BF3-12CA-79C0-D28C-CBF8E21E1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E6F37B-47D9-6B7B-5FC2-DE9AA1951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831" y="154542"/>
            <a:ext cx="9782311" cy="643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328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091F0-24F1-145C-0B2E-B04FC46CB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anpearcymaths.files.wordpress.com/2012/02/picture11.png">
            <a:extLst>
              <a:ext uri="{FF2B5EF4-FFF2-40B4-BE49-F238E27FC236}">
                <a16:creationId xmlns:a16="http://schemas.microsoft.com/office/drawing/2014/main" id="{434B36BF-54F0-C4A3-610D-A4BD7F698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198" y="265964"/>
            <a:ext cx="7644688" cy="623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0023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le 68">
            <a:extLst>
              <a:ext uri="{FF2B5EF4-FFF2-40B4-BE49-F238E27FC236}">
                <a16:creationId xmlns:a16="http://schemas.microsoft.com/office/drawing/2014/main" id="{F8FB1C7E-496F-4294-9DC4-A14F55974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485011"/>
              </p:ext>
            </p:extLst>
          </p:nvPr>
        </p:nvGraphicFramePr>
        <p:xfrm>
          <a:off x="516304" y="1294852"/>
          <a:ext cx="5611072" cy="1008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384">
                  <a:extLst>
                    <a:ext uri="{9D8B030D-6E8A-4147-A177-3AD203B41FA5}">
                      <a16:colId xmlns:a16="http://schemas.microsoft.com/office/drawing/2014/main" val="2925368114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685055831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3886775052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2731661907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3299686654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2007585749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1397058083"/>
                    </a:ext>
                  </a:extLst>
                </a:gridCol>
                <a:gridCol w="701384">
                  <a:extLst>
                    <a:ext uri="{9D8B030D-6E8A-4147-A177-3AD203B41FA5}">
                      <a16:colId xmlns:a16="http://schemas.microsoft.com/office/drawing/2014/main" val="1288210812"/>
                    </a:ext>
                  </a:extLst>
                </a:gridCol>
              </a:tblGrid>
              <a:tr h="504059">
                <a:tc>
                  <a:txBody>
                    <a:bodyPr/>
                    <a:lstStyle/>
                    <a:p>
                      <a:pPr marL="0" marR="0" lvl="0" indent="0" algn="ctr" defTabSz="975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-3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-2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587498"/>
                  </a:ext>
                </a:extLst>
              </a:tr>
              <a:tr h="50405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marL="108881" marR="108881" marT="54441" marB="544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417513"/>
                  </a:ext>
                </a:extLst>
              </a:tr>
            </a:tbl>
          </a:graphicData>
        </a:graphic>
      </p:graphicFrame>
      <p:sp>
        <p:nvSpPr>
          <p:cNvPr id="2" name="Rectangle 3">
            <a:extLst>
              <a:ext uri="{FF2B5EF4-FFF2-40B4-BE49-F238E27FC236}">
                <a16:creationId xmlns:a16="http://schemas.microsoft.com/office/drawing/2014/main" id="{DAB6E1CA-7E86-4CCD-8DB9-E008EA5BB59F}"/>
              </a:ext>
            </a:extLst>
          </p:cNvPr>
          <p:cNvSpPr txBox="1">
            <a:spLocks noChangeArrowheads="1"/>
          </p:cNvSpPr>
          <p:nvPr/>
        </p:nvSpPr>
        <p:spPr>
          <a:xfrm>
            <a:off x="442280" y="289124"/>
            <a:ext cx="9550806" cy="546955"/>
          </a:xfrm>
          <a:prstGeom prst="rect">
            <a:avLst/>
          </a:prstGeom>
        </p:spPr>
        <p:txBody>
          <a:bodyPr/>
          <a:lstStyle>
            <a:lvl1pPr marL="243792" indent="-243792" algn="l" defTabSz="975166" rtl="0" eaLnBrk="1" latinLnBrk="0" hangingPunct="1">
              <a:lnSpc>
                <a:spcPct val="90000"/>
              </a:lnSpc>
              <a:spcBef>
                <a:spcPts val="1066"/>
              </a:spcBef>
              <a:buFont typeface="Arial" panose="020B0604020202020204" pitchFamily="34" charset="0"/>
              <a:buChar char="•"/>
              <a:defRPr sz="29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75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58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541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124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707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290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6873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4456" indent="-243792" algn="l" defTabSz="975166" rtl="0" eaLnBrk="1" latinLnBrk="0" hangingPunct="1">
              <a:lnSpc>
                <a:spcPct val="90000"/>
              </a:lnSpc>
              <a:spcBef>
                <a:spcPts val="534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sz="4000" dirty="0">
                <a:latin typeface="Comic Sans MS" panose="030F0702030302020204" pitchFamily="66" charset="0"/>
              </a:rPr>
              <a:t>Plot a graph of the equation y = x</a:t>
            </a:r>
            <a:r>
              <a:rPr lang="en-GB" altLang="en-US" sz="4000" baseline="30000" dirty="0">
                <a:latin typeface="Comic Sans MS" panose="030F0702030302020204" pitchFamily="66" charset="0"/>
              </a:rPr>
              <a:t>2</a:t>
            </a:r>
            <a:r>
              <a:rPr lang="en-GB" altLang="en-US" sz="4000" dirty="0">
                <a:latin typeface="Comic Sans MS" panose="030F0702030302020204" pitchFamily="66" charset="0"/>
              </a:rPr>
              <a:t> + 2x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B9440F-2691-473A-A0B0-163A4BF6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0988" y="1874028"/>
            <a:ext cx="512867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838006D-3F97-42FA-A13C-96CB7937F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3499" y="1846747"/>
            <a:ext cx="613478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142E362-992F-4F4E-9C53-8009017BE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648" y="1868202"/>
            <a:ext cx="614499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BF681DE-5AF7-4B30-9F5E-DECD6C8B0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944" y="1868202"/>
            <a:ext cx="614499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0A49604A-827F-4224-B624-EF4DD009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418" y="1853875"/>
            <a:ext cx="614499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-1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011CFD0C-6D8F-4AC6-850A-FAF74FE10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8504" y="1853875"/>
            <a:ext cx="614499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197E03F8-D1A3-460F-BE3C-745D75F0E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947" y="1868202"/>
            <a:ext cx="557990" cy="43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38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9BF87412-BCCD-40B9-A007-9A42547CF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6" y="1331903"/>
            <a:ext cx="813163" cy="434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GB" altLang="en-US" sz="1905" dirty="0">
              <a:latin typeface="Comic Sans MS" panose="030F0702030302020204" pitchFamily="66" charset="0"/>
            </a:endParaRPr>
          </a:p>
        </p:txBody>
      </p:sp>
      <p:pic>
        <p:nvPicPr>
          <p:cNvPr id="43" name="Picture 41">
            <a:extLst>
              <a:ext uri="{FF2B5EF4-FFF2-40B4-BE49-F238E27FC236}">
                <a16:creationId xmlns:a16="http://schemas.microsoft.com/office/drawing/2014/main" id="{26E21709-0AFC-4E45-96CA-12DEB1513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2" r="1396"/>
          <a:stretch>
            <a:fillRect/>
          </a:stretch>
        </p:blipFill>
        <p:spPr bwMode="auto">
          <a:xfrm>
            <a:off x="6722527" y="1366550"/>
            <a:ext cx="5041817" cy="502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" name="Group 42">
            <a:extLst>
              <a:ext uri="{FF2B5EF4-FFF2-40B4-BE49-F238E27FC236}">
                <a16:creationId xmlns:a16="http://schemas.microsoft.com/office/drawing/2014/main" id="{DDED0A51-7FE3-481C-807A-7B7EF7712C00}"/>
              </a:ext>
            </a:extLst>
          </p:cNvPr>
          <p:cNvGrpSpPr>
            <a:grpSpLocks/>
          </p:cNvGrpSpPr>
          <p:nvPr/>
        </p:nvGrpSpPr>
        <p:grpSpPr bwMode="auto">
          <a:xfrm>
            <a:off x="9343540" y="3337157"/>
            <a:ext cx="90734" cy="90734"/>
            <a:chOff x="816" y="2928"/>
            <a:chExt cx="48" cy="48"/>
          </a:xfrm>
        </p:grpSpPr>
        <p:sp>
          <p:nvSpPr>
            <p:cNvPr id="71" name="Line 43">
              <a:extLst>
                <a:ext uri="{FF2B5EF4-FFF2-40B4-BE49-F238E27FC236}">
                  <a16:creationId xmlns:a16="http://schemas.microsoft.com/office/drawing/2014/main" id="{E4A0BC01-15EC-498F-8F44-77B5348BD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  <p:sp>
          <p:nvSpPr>
            <p:cNvPr id="72" name="Line 44">
              <a:extLst>
                <a:ext uri="{FF2B5EF4-FFF2-40B4-BE49-F238E27FC236}">
                  <a16:creationId xmlns:a16="http://schemas.microsoft.com/office/drawing/2014/main" id="{5703F9CB-2578-4479-89CC-CE23D36A42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</p:grpSp>
      <p:grpSp>
        <p:nvGrpSpPr>
          <p:cNvPr id="73" name="Group 45">
            <a:extLst>
              <a:ext uri="{FF2B5EF4-FFF2-40B4-BE49-F238E27FC236}">
                <a16:creationId xmlns:a16="http://schemas.microsoft.com/office/drawing/2014/main" id="{8D6444B2-3EA0-4FC9-B7EF-A0388182AF84}"/>
              </a:ext>
            </a:extLst>
          </p:cNvPr>
          <p:cNvGrpSpPr>
            <a:grpSpLocks/>
          </p:cNvGrpSpPr>
          <p:nvPr/>
        </p:nvGrpSpPr>
        <p:grpSpPr bwMode="auto">
          <a:xfrm>
            <a:off x="8753433" y="3928831"/>
            <a:ext cx="90734" cy="90734"/>
            <a:chOff x="816" y="2928"/>
            <a:chExt cx="48" cy="48"/>
          </a:xfrm>
        </p:grpSpPr>
        <p:sp>
          <p:nvSpPr>
            <p:cNvPr id="74" name="Line 46">
              <a:extLst>
                <a:ext uri="{FF2B5EF4-FFF2-40B4-BE49-F238E27FC236}">
                  <a16:creationId xmlns:a16="http://schemas.microsoft.com/office/drawing/2014/main" id="{AD793123-F715-4D2E-A047-89DA7A244D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  <p:sp>
          <p:nvSpPr>
            <p:cNvPr id="75" name="Line 47">
              <a:extLst>
                <a:ext uri="{FF2B5EF4-FFF2-40B4-BE49-F238E27FC236}">
                  <a16:creationId xmlns:a16="http://schemas.microsoft.com/office/drawing/2014/main" id="{DBB8A17C-7ED5-4657-B513-DF02B17E58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</p:grpSp>
      <p:grpSp>
        <p:nvGrpSpPr>
          <p:cNvPr id="76" name="Group 48">
            <a:extLst>
              <a:ext uri="{FF2B5EF4-FFF2-40B4-BE49-F238E27FC236}">
                <a16:creationId xmlns:a16="http://schemas.microsoft.com/office/drawing/2014/main" id="{A34042CC-C457-4A65-A807-6F64FCE39352}"/>
              </a:ext>
            </a:extLst>
          </p:cNvPr>
          <p:cNvGrpSpPr>
            <a:grpSpLocks/>
          </p:cNvGrpSpPr>
          <p:nvPr/>
        </p:nvGrpSpPr>
        <p:grpSpPr bwMode="auto">
          <a:xfrm>
            <a:off x="8952575" y="4134999"/>
            <a:ext cx="90734" cy="90734"/>
            <a:chOff x="816" y="2928"/>
            <a:chExt cx="48" cy="48"/>
          </a:xfrm>
        </p:grpSpPr>
        <p:sp>
          <p:nvSpPr>
            <p:cNvPr id="77" name="Line 49">
              <a:extLst>
                <a:ext uri="{FF2B5EF4-FFF2-40B4-BE49-F238E27FC236}">
                  <a16:creationId xmlns:a16="http://schemas.microsoft.com/office/drawing/2014/main" id="{881112AD-A60A-4815-AAEE-157B31164F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  <p:sp>
          <p:nvSpPr>
            <p:cNvPr id="78" name="Line 50">
              <a:extLst>
                <a:ext uri="{FF2B5EF4-FFF2-40B4-BE49-F238E27FC236}">
                  <a16:creationId xmlns:a16="http://schemas.microsoft.com/office/drawing/2014/main" id="{B3475E0A-0254-4702-8B5E-6F4BD24AC6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</p:grpSp>
      <p:grpSp>
        <p:nvGrpSpPr>
          <p:cNvPr id="79" name="Group 51">
            <a:extLst>
              <a:ext uri="{FF2B5EF4-FFF2-40B4-BE49-F238E27FC236}">
                <a16:creationId xmlns:a16="http://schemas.microsoft.com/office/drawing/2014/main" id="{75FCA79A-F6CE-4494-B1D3-016DEAB023C2}"/>
              </a:ext>
            </a:extLst>
          </p:cNvPr>
          <p:cNvGrpSpPr>
            <a:grpSpLocks/>
          </p:cNvGrpSpPr>
          <p:nvPr/>
        </p:nvGrpSpPr>
        <p:grpSpPr bwMode="auto">
          <a:xfrm>
            <a:off x="9155272" y="3946280"/>
            <a:ext cx="90734" cy="90734"/>
            <a:chOff x="816" y="2928"/>
            <a:chExt cx="48" cy="48"/>
          </a:xfrm>
        </p:grpSpPr>
        <p:sp>
          <p:nvSpPr>
            <p:cNvPr id="80" name="Line 52">
              <a:extLst>
                <a:ext uri="{FF2B5EF4-FFF2-40B4-BE49-F238E27FC236}">
                  <a16:creationId xmlns:a16="http://schemas.microsoft.com/office/drawing/2014/main" id="{4F2AFE6D-0845-4EA7-828A-923E1D4983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  <p:sp>
          <p:nvSpPr>
            <p:cNvPr id="81" name="Line 53">
              <a:extLst>
                <a:ext uri="{FF2B5EF4-FFF2-40B4-BE49-F238E27FC236}">
                  <a16:creationId xmlns:a16="http://schemas.microsoft.com/office/drawing/2014/main" id="{95074125-D567-408C-BA07-1CF161E559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</p:grpSp>
      <p:grpSp>
        <p:nvGrpSpPr>
          <p:cNvPr id="82" name="Group 54">
            <a:extLst>
              <a:ext uri="{FF2B5EF4-FFF2-40B4-BE49-F238E27FC236}">
                <a16:creationId xmlns:a16="http://schemas.microsoft.com/office/drawing/2014/main" id="{19F69C19-6C41-4836-BAF8-C49C865CA5DF}"/>
              </a:ext>
            </a:extLst>
          </p:cNvPr>
          <p:cNvGrpSpPr>
            <a:grpSpLocks/>
          </p:cNvGrpSpPr>
          <p:nvPr/>
        </p:nvGrpSpPr>
        <p:grpSpPr bwMode="auto">
          <a:xfrm>
            <a:off x="8558811" y="3323198"/>
            <a:ext cx="90734" cy="90734"/>
            <a:chOff x="816" y="2928"/>
            <a:chExt cx="48" cy="48"/>
          </a:xfrm>
        </p:grpSpPr>
        <p:sp>
          <p:nvSpPr>
            <p:cNvPr id="83" name="Line 55">
              <a:extLst>
                <a:ext uri="{FF2B5EF4-FFF2-40B4-BE49-F238E27FC236}">
                  <a16:creationId xmlns:a16="http://schemas.microsoft.com/office/drawing/2014/main" id="{8D01BCF8-9D94-4CEF-AE83-5CB70A5084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  <p:sp>
          <p:nvSpPr>
            <p:cNvPr id="84" name="Line 56">
              <a:extLst>
                <a:ext uri="{FF2B5EF4-FFF2-40B4-BE49-F238E27FC236}">
                  <a16:creationId xmlns:a16="http://schemas.microsoft.com/office/drawing/2014/main" id="{7559CDAE-969E-4FC1-B6CB-51BA4B9D32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</p:grpSp>
      <p:grpSp>
        <p:nvGrpSpPr>
          <p:cNvPr id="88" name="Group 60">
            <a:extLst>
              <a:ext uri="{FF2B5EF4-FFF2-40B4-BE49-F238E27FC236}">
                <a16:creationId xmlns:a16="http://schemas.microsoft.com/office/drawing/2014/main" id="{E4BEA099-AF1D-45BB-9243-4408BA0D3073}"/>
              </a:ext>
            </a:extLst>
          </p:cNvPr>
          <p:cNvGrpSpPr>
            <a:grpSpLocks/>
          </p:cNvGrpSpPr>
          <p:nvPr/>
        </p:nvGrpSpPr>
        <p:grpSpPr bwMode="auto">
          <a:xfrm>
            <a:off x="9547776" y="2353213"/>
            <a:ext cx="90734" cy="90734"/>
            <a:chOff x="816" y="2928"/>
            <a:chExt cx="48" cy="48"/>
          </a:xfrm>
        </p:grpSpPr>
        <p:sp>
          <p:nvSpPr>
            <p:cNvPr id="89" name="Line 61">
              <a:extLst>
                <a:ext uri="{FF2B5EF4-FFF2-40B4-BE49-F238E27FC236}">
                  <a16:creationId xmlns:a16="http://schemas.microsoft.com/office/drawing/2014/main" id="{C642CDBD-16CE-4FFD-B007-C30FB8CA1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  <p:sp>
          <p:nvSpPr>
            <p:cNvPr id="90" name="Line 62">
              <a:extLst>
                <a:ext uri="{FF2B5EF4-FFF2-40B4-BE49-F238E27FC236}">
                  <a16:creationId xmlns:a16="http://schemas.microsoft.com/office/drawing/2014/main" id="{1598D1D6-710C-4513-B48E-A0F9F6AC3B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928"/>
              <a:ext cx="48" cy="4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143"/>
            </a:p>
          </p:txBody>
        </p:sp>
      </p:grpSp>
      <p:sp>
        <p:nvSpPr>
          <p:cNvPr id="91" name="Freeform 63">
            <a:extLst>
              <a:ext uri="{FF2B5EF4-FFF2-40B4-BE49-F238E27FC236}">
                <a16:creationId xmlns:a16="http://schemas.microsoft.com/office/drawing/2014/main" id="{2ABB44FB-31F3-4ABF-9101-E6F579461542}"/>
              </a:ext>
            </a:extLst>
          </p:cNvPr>
          <p:cNvSpPr>
            <a:spLocks/>
          </p:cNvSpPr>
          <p:nvPr/>
        </p:nvSpPr>
        <p:spPr bwMode="auto">
          <a:xfrm>
            <a:off x="8376246" y="2071086"/>
            <a:ext cx="1269910" cy="2126730"/>
          </a:xfrm>
          <a:custGeom>
            <a:avLst/>
            <a:gdLst>
              <a:gd name="T0" fmla="*/ 0 w 475"/>
              <a:gd name="T1" fmla="*/ 0 h 720"/>
              <a:gd name="T2" fmla="*/ 2147483647 w 475"/>
              <a:gd name="T3" fmla="*/ 2147483647 h 720"/>
              <a:gd name="T4" fmla="*/ 2147483647 w 475"/>
              <a:gd name="T5" fmla="*/ 2147483647 h 720"/>
              <a:gd name="T6" fmla="*/ 2147483647 w 475"/>
              <a:gd name="T7" fmla="*/ 2147483647 h 720"/>
              <a:gd name="T8" fmla="*/ 2147483647 w 475"/>
              <a:gd name="T9" fmla="*/ 2147483647 h 720"/>
              <a:gd name="T10" fmla="*/ 2147483647 w 475"/>
              <a:gd name="T11" fmla="*/ 2147483647 h 720"/>
              <a:gd name="T12" fmla="*/ 2147483647 w 475"/>
              <a:gd name="T13" fmla="*/ 0 h 7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5" h="720">
                <a:moveTo>
                  <a:pt x="0" y="0"/>
                </a:moveTo>
                <a:cubicBezTo>
                  <a:pt x="30" y="146"/>
                  <a:pt x="61" y="293"/>
                  <a:pt x="86" y="400"/>
                </a:cubicBezTo>
                <a:cubicBezTo>
                  <a:pt x="111" y="507"/>
                  <a:pt x="125" y="587"/>
                  <a:pt x="150" y="640"/>
                </a:cubicBezTo>
                <a:cubicBezTo>
                  <a:pt x="175" y="693"/>
                  <a:pt x="208" y="720"/>
                  <a:pt x="235" y="720"/>
                </a:cubicBezTo>
                <a:cubicBezTo>
                  <a:pt x="262" y="720"/>
                  <a:pt x="288" y="694"/>
                  <a:pt x="315" y="640"/>
                </a:cubicBezTo>
                <a:cubicBezTo>
                  <a:pt x="342" y="586"/>
                  <a:pt x="368" y="502"/>
                  <a:pt x="395" y="395"/>
                </a:cubicBezTo>
                <a:cubicBezTo>
                  <a:pt x="422" y="288"/>
                  <a:pt x="448" y="144"/>
                  <a:pt x="475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143" dirty="0"/>
          </a:p>
        </p:txBody>
      </p:sp>
      <p:sp>
        <p:nvSpPr>
          <p:cNvPr id="92" name="Text Box 64">
            <a:extLst>
              <a:ext uri="{FF2B5EF4-FFF2-40B4-BE49-F238E27FC236}">
                <a16:creationId xmlns:a16="http://schemas.microsoft.com/office/drawing/2014/main" id="{64E82C71-CB29-42BE-B82A-BD6857918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7222" y="2273441"/>
            <a:ext cx="1990207" cy="4587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381" b="1" dirty="0">
                <a:solidFill>
                  <a:srgbClr val="FF0000"/>
                </a:solidFill>
                <a:latin typeface="Comic Sans MS" panose="030F0702030302020204" pitchFamily="66" charset="0"/>
              </a:rPr>
              <a:t>y = x</a:t>
            </a:r>
            <a:r>
              <a:rPr lang="en-GB" altLang="en-US" sz="2381" b="1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GB" altLang="en-US" sz="2381" b="1" dirty="0">
                <a:solidFill>
                  <a:srgbClr val="FF0000"/>
                </a:solidFill>
                <a:latin typeface="Comic Sans MS" panose="030F0702030302020204" pitchFamily="66" charset="0"/>
              </a:rPr>
              <a:t> + 2x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8A4154-DC75-02B9-A507-DB84B7E7A6DA}"/>
              </a:ext>
            </a:extLst>
          </p:cNvPr>
          <p:cNvSpPr txBox="1"/>
          <p:nvPr/>
        </p:nvSpPr>
        <p:spPr>
          <a:xfrm>
            <a:off x="398628" y="2905470"/>
            <a:ext cx="5784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By drawing a suitable line on the graph </a:t>
            </a:r>
          </a:p>
          <a:p>
            <a:pPr algn="ctr"/>
            <a:r>
              <a:rPr lang="en-GB" sz="2800" dirty="0"/>
              <a:t>solve the equation </a:t>
            </a:r>
            <a:r>
              <a:rPr lang="en-GB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baseline="30000" dirty="0">
                <a:solidFill>
                  <a:srgbClr val="FF0000"/>
                </a:solidFill>
              </a:rPr>
              <a:t>2</a:t>
            </a:r>
            <a:r>
              <a:rPr lang="en-GB" sz="2800" dirty="0">
                <a:solidFill>
                  <a:srgbClr val="FF0000"/>
                </a:solidFill>
              </a:rPr>
              <a:t> + 2</a:t>
            </a:r>
            <a:r>
              <a:rPr lang="en-GB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i="1" dirty="0"/>
              <a:t> </a:t>
            </a:r>
            <a:r>
              <a:rPr lang="en-GB" sz="2800" dirty="0"/>
              <a:t>= </a:t>
            </a:r>
            <a:r>
              <a:rPr lang="en-GB" sz="2800" dirty="0">
                <a:solidFill>
                  <a:srgbClr val="0000FF"/>
                </a:solidFill>
              </a:rPr>
              <a:t>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E2B1BF-5B69-4819-96D1-E768B0A97950}"/>
              </a:ext>
            </a:extLst>
          </p:cNvPr>
          <p:cNvCxnSpPr/>
          <p:nvPr/>
        </p:nvCxnSpPr>
        <p:spPr>
          <a:xfrm>
            <a:off x="6760627" y="3185332"/>
            <a:ext cx="488859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E4E4D5D-8D49-4D91-B30B-9A454B4A2B5E}"/>
              </a:ext>
            </a:extLst>
          </p:cNvPr>
          <p:cNvCxnSpPr>
            <a:cxnSpLocks/>
          </p:cNvCxnSpPr>
          <p:nvPr/>
        </p:nvCxnSpPr>
        <p:spPr>
          <a:xfrm>
            <a:off x="8562612" y="3185332"/>
            <a:ext cx="0" cy="780002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695FD3-BCF3-4EEA-A7B7-767D1656EE57}"/>
              </a:ext>
            </a:extLst>
          </p:cNvPr>
          <p:cNvCxnSpPr>
            <a:cxnSpLocks/>
          </p:cNvCxnSpPr>
          <p:nvPr/>
        </p:nvCxnSpPr>
        <p:spPr>
          <a:xfrm>
            <a:off x="9487856" y="3166278"/>
            <a:ext cx="0" cy="780002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0EA5439-6BB0-7F31-AE84-D7C528E74B2D}"/>
              </a:ext>
            </a:extLst>
          </p:cNvPr>
          <p:cNvSpPr txBox="1"/>
          <p:nvPr/>
        </p:nvSpPr>
        <p:spPr>
          <a:xfrm>
            <a:off x="2726024" y="3946280"/>
            <a:ext cx="1570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40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1.8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E60E81-A648-341F-236C-1E6362830662}"/>
              </a:ext>
            </a:extLst>
          </p:cNvPr>
          <p:cNvSpPr txBox="1"/>
          <p:nvPr/>
        </p:nvSpPr>
        <p:spPr>
          <a:xfrm>
            <a:off x="2726024" y="4998376"/>
            <a:ext cx="1570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40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4000" dirty="0">
                <a:solidFill>
                  <a:srgbClr val="0000FF"/>
                </a:solidFill>
                <a:latin typeface="Calibri" panose="020F0502020204030204"/>
              </a:rPr>
              <a:t>-3</a:t>
            </a:r>
            <a:endParaRPr lang="en-GB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81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4" grpId="0"/>
      <p:bldP spid="14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BF4460-30B3-4DE2-95CC-E336708A5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88" t="26270" r="14330" b="5812"/>
          <a:stretch/>
        </p:blipFill>
        <p:spPr>
          <a:xfrm>
            <a:off x="6285055" y="1716971"/>
            <a:ext cx="5087492" cy="49203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A20D45-EB33-4789-A4C0-FE4CB4F664BC}"/>
              </a:ext>
            </a:extLst>
          </p:cNvPr>
          <p:cNvSpPr txBox="1"/>
          <p:nvPr/>
        </p:nvSpPr>
        <p:spPr>
          <a:xfrm>
            <a:off x="565728" y="287268"/>
            <a:ext cx="10681633" cy="458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81" dirty="0"/>
              <a:t>By drawing a suitable line on the graph solve the equation  </a:t>
            </a:r>
            <a:r>
              <a:rPr lang="en-GB" sz="2381" i="1" dirty="0">
                <a:solidFill>
                  <a:srgbClr val="FF0000"/>
                </a:solidFill>
              </a:rPr>
              <a:t>x</a:t>
            </a:r>
            <a:r>
              <a:rPr lang="en-GB" sz="2381" baseline="30000" dirty="0">
                <a:solidFill>
                  <a:srgbClr val="FF0000"/>
                </a:solidFill>
              </a:rPr>
              <a:t>2</a:t>
            </a:r>
            <a:r>
              <a:rPr lang="en-GB" sz="2381" dirty="0">
                <a:solidFill>
                  <a:srgbClr val="FF0000"/>
                </a:solidFill>
              </a:rPr>
              <a:t> + 2</a:t>
            </a:r>
            <a:r>
              <a:rPr lang="en-GB" sz="2381" i="1" dirty="0">
                <a:solidFill>
                  <a:srgbClr val="FF0000"/>
                </a:solidFill>
              </a:rPr>
              <a:t>x </a:t>
            </a:r>
            <a:r>
              <a:rPr lang="en-GB" sz="2381" dirty="0">
                <a:solidFill>
                  <a:srgbClr val="FF0000"/>
                </a:solidFill>
              </a:rPr>
              <a:t>= 3</a:t>
            </a:r>
          </a:p>
        </p:txBody>
      </p:sp>
    </p:spTree>
    <p:extLst>
      <p:ext uri="{BB962C8B-B14F-4D97-AF65-F5344CB8AC3E}">
        <p14:creationId xmlns:p14="http://schemas.microsoft.com/office/powerpoint/2010/main" val="293688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48986" y="-11453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cs typeface="Arial" panose="020B0604020202020204" pitchFamily="34" charset="0"/>
              </a:rPr>
              <a:t>= </a:t>
            </a:r>
            <a:r>
              <a:rPr lang="en-GB" sz="72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72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What is the value of the expression?</a:t>
            </a:r>
          </a:p>
        </p:txBody>
      </p:sp>
      <p:sp>
        <p:nvSpPr>
          <p:cNvPr id="7" name="Rectangle 6"/>
          <p:cNvSpPr/>
          <p:nvPr/>
        </p:nvSpPr>
        <p:spPr>
          <a:xfrm>
            <a:off x="4783478" y="2014234"/>
            <a:ext cx="251222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endParaRPr lang="en-GB" sz="6600" dirty="0"/>
          </a:p>
        </p:txBody>
      </p:sp>
      <p:sp>
        <p:nvSpPr>
          <p:cNvPr id="12" name="Rectangle 11"/>
          <p:cNvSpPr/>
          <p:nvPr/>
        </p:nvSpPr>
        <p:spPr>
          <a:xfrm>
            <a:off x="3452658" y="3203222"/>
            <a:ext cx="456246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6600" dirty="0"/>
          </a:p>
        </p:txBody>
      </p:sp>
      <p:sp>
        <p:nvSpPr>
          <p:cNvPr id="13" name="Rectangle 12"/>
          <p:cNvSpPr/>
          <p:nvPr/>
        </p:nvSpPr>
        <p:spPr>
          <a:xfrm>
            <a:off x="3452657" y="4474566"/>
            <a:ext cx="46408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6600" dirty="0"/>
          </a:p>
        </p:txBody>
      </p:sp>
      <p:sp>
        <p:nvSpPr>
          <p:cNvPr id="14" name="Rectangle 13"/>
          <p:cNvSpPr/>
          <p:nvPr/>
        </p:nvSpPr>
        <p:spPr>
          <a:xfrm>
            <a:off x="3452658" y="5486224"/>
            <a:ext cx="327044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– 4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34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48986" y="-11453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cs typeface="Arial" panose="020B0604020202020204" pitchFamily="34" charset="0"/>
              </a:rPr>
              <a:t>= </a:t>
            </a:r>
            <a:r>
              <a:rPr lang="en-GB" sz="7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72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72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What is the value of the expression?</a:t>
            </a:r>
          </a:p>
        </p:txBody>
      </p:sp>
      <p:sp>
        <p:nvSpPr>
          <p:cNvPr id="7" name="Rectangle 6"/>
          <p:cNvSpPr/>
          <p:nvPr/>
        </p:nvSpPr>
        <p:spPr>
          <a:xfrm>
            <a:off x="4783478" y="2014234"/>
            <a:ext cx="251222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</a:rPr>
              <a:t>2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endParaRPr lang="en-GB" sz="6600" dirty="0"/>
          </a:p>
        </p:txBody>
      </p:sp>
      <p:sp>
        <p:nvSpPr>
          <p:cNvPr id="12" name="Rectangle 11"/>
          <p:cNvSpPr/>
          <p:nvPr/>
        </p:nvSpPr>
        <p:spPr>
          <a:xfrm>
            <a:off x="2696100" y="3244400"/>
            <a:ext cx="597631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</a:rPr>
              <a:t>2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6600" dirty="0"/>
          </a:p>
        </p:txBody>
      </p:sp>
      <p:sp>
        <p:nvSpPr>
          <p:cNvPr id="13" name="Rectangle 12"/>
          <p:cNvSpPr/>
          <p:nvPr/>
        </p:nvSpPr>
        <p:spPr>
          <a:xfrm>
            <a:off x="2654833" y="4443542"/>
            <a:ext cx="46408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6600" dirty="0"/>
          </a:p>
        </p:txBody>
      </p:sp>
      <p:sp>
        <p:nvSpPr>
          <p:cNvPr id="14" name="Rectangle 13"/>
          <p:cNvSpPr/>
          <p:nvPr/>
        </p:nvSpPr>
        <p:spPr>
          <a:xfrm>
            <a:off x="2696100" y="5551538"/>
            <a:ext cx="39773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12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0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030198" y="2112205"/>
            <a:ext cx="60514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</a:rPr>
              <a:t>2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6600" dirty="0"/>
          </a:p>
        </p:txBody>
      </p:sp>
      <p:sp>
        <p:nvSpPr>
          <p:cNvPr id="13" name="Rectangle 12"/>
          <p:cNvSpPr/>
          <p:nvPr/>
        </p:nvSpPr>
        <p:spPr>
          <a:xfrm>
            <a:off x="1859981" y="3265741"/>
            <a:ext cx="84052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6600" b="0" u="none" strike="noStrike" baseline="30000" dirty="0">
                <a:solidFill>
                  <a:srgbClr val="010066"/>
                </a:solidFill>
                <a:effectLst/>
              </a:rPr>
              <a:t>2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6600" dirty="0"/>
          </a:p>
        </p:txBody>
      </p:sp>
      <p:sp>
        <p:nvSpPr>
          <p:cNvPr id="14" name="Rectangle 13"/>
          <p:cNvSpPr/>
          <p:nvPr/>
        </p:nvSpPr>
        <p:spPr>
          <a:xfrm>
            <a:off x="2194095" y="4662056"/>
            <a:ext cx="414087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en-GB" sz="6600" b="0" i="1" u="none" strike="noStrike" baseline="300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en-GB" sz="6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94095" y="5770052"/>
            <a:ext cx="138531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48986" y="-11453"/>
            <a:ext cx="1219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cs typeface="Arial" panose="020B0604020202020204" pitchFamily="34" charset="0"/>
              </a:rPr>
              <a:t>= </a:t>
            </a:r>
            <a:r>
              <a:rPr lang="en-GB" sz="7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72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72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What is the value of the expression?</a:t>
            </a:r>
          </a:p>
        </p:txBody>
      </p:sp>
    </p:spTree>
    <p:extLst>
      <p:ext uri="{BB962C8B-B14F-4D97-AF65-F5344CB8AC3E}">
        <p14:creationId xmlns:p14="http://schemas.microsoft.com/office/powerpoint/2010/main" val="284649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929704" y="2042092"/>
            <a:ext cx="61257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6600" b="0" i="1" u="none" strike="noStrike" baseline="30000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x</a:t>
            </a:r>
            <a:r>
              <a:rPr lang="en-GB" sz="6600" baseline="30000" dirty="0">
                <a:solidFill>
                  <a:srgbClr val="010066"/>
                </a:solidFill>
              </a:rPr>
              <a:t>2</a:t>
            </a:r>
            <a:endParaRPr lang="en-GB" sz="6600" dirty="0"/>
          </a:p>
        </p:txBody>
      </p:sp>
      <p:sp>
        <p:nvSpPr>
          <p:cNvPr id="11" name="Rectangle 10"/>
          <p:cNvSpPr/>
          <p:nvPr/>
        </p:nvSpPr>
        <p:spPr>
          <a:xfrm>
            <a:off x="1815867" y="3249794"/>
            <a:ext cx="76660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–</a:t>
            </a:r>
            <a:r>
              <a:rPr lang="en-GB" sz="6600" b="0" i="1" u="none" strike="noStrike" dirty="0">
                <a:solidFill>
                  <a:srgbClr val="010066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i="1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r>
              <a:rPr lang="en-GB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6600" baseline="30000" dirty="0">
                <a:solidFill>
                  <a:srgbClr val="010066"/>
                </a:solidFill>
              </a:rPr>
              <a:t>2</a:t>
            </a:r>
            <a:r>
              <a:rPr lang="en-GB" sz="6600" i="1" baseline="30000" dirty="0">
                <a:solidFill>
                  <a:srgbClr val="010066"/>
                </a:solidFill>
                <a:latin typeface="Times New Roman" panose="02020603050405020304" pitchFamily="18" charset="0"/>
              </a:rPr>
              <a:t> </a:t>
            </a:r>
            <a:endParaRPr lang="en-GB" sz="6600" dirty="0"/>
          </a:p>
        </p:txBody>
      </p:sp>
      <p:sp>
        <p:nvSpPr>
          <p:cNvPr id="15" name="Rectangle 14"/>
          <p:cNvSpPr/>
          <p:nvPr/>
        </p:nvSpPr>
        <p:spPr>
          <a:xfrm>
            <a:off x="1990381" y="4542302"/>
            <a:ext cx="442300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GB" sz="6600" b="0" i="1" u="none" strike="noStrike" baseline="300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sz="6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+ 6 - 20</a:t>
            </a:r>
            <a:endParaRPr lang="en-GB" sz="6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90381" y="5750004"/>
            <a:ext cx="23278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6600" b="1" dirty="0">
                <a:solidFill>
                  <a:srgbClr val="01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" y="-59871"/>
            <a:ext cx="117565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  <a:r>
              <a:rPr lang="en-GB" sz="7200" dirty="0">
                <a:cs typeface="Arial" panose="020B0604020202020204" pitchFamily="34" charset="0"/>
              </a:rPr>
              <a:t>= </a:t>
            </a:r>
            <a:r>
              <a:rPr lang="en-GB" sz="7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72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sz="7200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6000" dirty="0">
                <a:cs typeface="Arial" panose="020B0604020202020204" pitchFamily="34" charset="0"/>
              </a:rPr>
              <a:t>What is the value of the expression?</a:t>
            </a:r>
          </a:p>
        </p:txBody>
      </p:sp>
    </p:spTree>
    <p:extLst>
      <p:ext uri="{BB962C8B-B14F-4D97-AF65-F5344CB8AC3E}">
        <p14:creationId xmlns:p14="http://schemas.microsoft.com/office/powerpoint/2010/main" val="347379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9098" y="131317"/>
            <a:ext cx="88990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a quadratic graph look like?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113994" y="2586445"/>
            <a:ext cx="2959817" cy="3846323"/>
          </a:xfrm>
          <a:prstGeom prst="rect">
            <a:avLst/>
          </a:prstGeom>
        </p:spPr>
      </p:pic>
      <p:sp>
        <p:nvSpPr>
          <p:cNvPr id="3" name="Arc 2"/>
          <p:cNvSpPr/>
          <p:nvPr/>
        </p:nvSpPr>
        <p:spPr>
          <a:xfrm rot="5400000">
            <a:off x="3411244" y="1147569"/>
            <a:ext cx="4822367" cy="4302715"/>
          </a:xfrm>
          <a:prstGeom prst="arc">
            <a:avLst>
              <a:gd name="adj1" fmla="val 16200000"/>
              <a:gd name="adj2" fmla="val 5412797"/>
            </a:avLst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858B014-8FF4-4B1C-BB34-4E7D35DF64C8}"/>
              </a:ext>
            </a:extLst>
          </p:cNvPr>
          <p:cNvSpPr/>
          <p:nvPr/>
        </p:nvSpPr>
        <p:spPr>
          <a:xfrm rot="5400000">
            <a:off x="1426635" y="5151940"/>
            <a:ext cx="517623" cy="598717"/>
          </a:xfrm>
          <a:prstGeom prst="arc">
            <a:avLst>
              <a:gd name="adj1" fmla="val 16199995"/>
              <a:gd name="adj2" fmla="val 5412797"/>
            </a:avLst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9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158" y="147174"/>
            <a:ext cx="11462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Quadratic graph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8702" y="4272642"/>
            <a:ext cx="27268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Yes</a:t>
            </a:r>
          </a:p>
        </p:txBody>
      </p:sp>
      <p:pic>
        <p:nvPicPr>
          <p:cNvPr id="5122" name="Picture 2" descr="Image result for quadratic grap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0" r="24094" b="32504"/>
          <a:stretch/>
        </p:blipFill>
        <p:spPr bwMode="auto">
          <a:xfrm>
            <a:off x="2698378" y="1670883"/>
            <a:ext cx="5950324" cy="506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28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521</Words>
  <Application>Microsoft Office PowerPoint</Application>
  <PresentationFormat>Widescreen</PresentationFormat>
  <Paragraphs>119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34</cp:revision>
  <dcterms:created xsi:type="dcterms:W3CDTF">2015-12-29T08:17:14Z</dcterms:created>
  <dcterms:modified xsi:type="dcterms:W3CDTF">2025-04-14T14:59:03Z</dcterms:modified>
</cp:coreProperties>
</file>