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552821A-58DD-41F4-9EB5-C884A7A5E641}"/>
    <pc:docChg chg="delSld">
      <pc:chgData name="Stewart Gale" userId="3647ddd2-6040-41ae-a96d-232c23482af8" providerId="ADAL" clId="{A552821A-58DD-41F4-9EB5-C884A7A5E641}" dt="2023-05-01T08:17:23.924" v="0" actId="47"/>
      <pc:docMkLst>
        <pc:docMk/>
      </pc:docMkLst>
      <pc:sldChg chg="del">
        <pc:chgData name="Stewart Gale" userId="3647ddd2-6040-41ae-a96d-232c23482af8" providerId="ADAL" clId="{A552821A-58DD-41F4-9EB5-C884A7A5E641}" dt="2023-05-01T08:17:23.924" v="0" actId="47"/>
        <pc:sldMkLst>
          <pc:docMk/>
          <pc:sldMk cId="2207035734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A92F-A830-4BC3-BE44-EA0CE3EE3964}" type="datetimeFigureOut">
              <a:rPr lang="en-GB" smtClean="0"/>
              <a:t>01/05/2023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2387-6626-4464-9E4D-365B6E6C80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570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A92F-A830-4BC3-BE44-EA0CE3EE3964}" type="datetimeFigureOut">
              <a:rPr lang="en-GB" smtClean="0"/>
              <a:t>01/05/2023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2387-6626-4464-9E4D-365B6E6C80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2295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A92F-A830-4BC3-BE44-EA0CE3EE3964}" type="datetimeFigureOut">
              <a:rPr lang="en-GB" smtClean="0"/>
              <a:t>01/05/2023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2387-6626-4464-9E4D-365B6E6C80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8642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A92F-A830-4BC3-BE44-EA0CE3EE3964}" type="datetimeFigureOut">
              <a:rPr lang="en-GB" smtClean="0"/>
              <a:t>01/05/2023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2387-6626-4464-9E4D-365B6E6C80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8327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A92F-A830-4BC3-BE44-EA0CE3EE3964}" type="datetimeFigureOut">
              <a:rPr lang="en-GB" smtClean="0"/>
              <a:t>01/05/2023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2387-6626-4464-9E4D-365B6E6C80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1783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A92F-A830-4BC3-BE44-EA0CE3EE3964}" type="datetimeFigureOut">
              <a:rPr lang="en-GB" smtClean="0"/>
              <a:t>01/05/2023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2387-6626-4464-9E4D-365B6E6C80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8658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A92F-A830-4BC3-BE44-EA0CE3EE3964}" type="datetimeFigureOut">
              <a:rPr lang="en-GB" smtClean="0"/>
              <a:t>01/05/2023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2387-6626-4464-9E4D-365B6E6C80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0212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A92F-A830-4BC3-BE44-EA0CE3EE3964}" type="datetimeFigureOut">
              <a:rPr lang="en-GB" smtClean="0"/>
              <a:t>01/05/2023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2387-6626-4464-9E4D-365B6E6C80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9289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A92F-A830-4BC3-BE44-EA0CE3EE3964}" type="datetimeFigureOut">
              <a:rPr lang="en-GB" smtClean="0"/>
              <a:t>01/05/2023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2387-6626-4464-9E4D-365B6E6C80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3588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A92F-A830-4BC3-BE44-EA0CE3EE3964}" type="datetimeFigureOut">
              <a:rPr lang="en-GB" smtClean="0"/>
              <a:t>01/05/2023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2387-6626-4464-9E4D-365B6E6C80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9909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A92F-A830-4BC3-BE44-EA0CE3EE3964}" type="datetimeFigureOut">
              <a:rPr lang="en-GB" smtClean="0"/>
              <a:t>01/05/2023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2387-6626-4464-9E4D-365B6E6C80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1615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EA92F-A830-4BC3-BE44-EA0CE3EE3964}" type="datetimeFigureOut">
              <a:rPr lang="en-GB" smtClean="0"/>
              <a:t>01/05/2023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02387-6626-4464-9E4D-365B6E6C80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7108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888839"/>
              </p:ext>
            </p:extLst>
          </p:nvPr>
        </p:nvGraphicFramePr>
        <p:xfrm>
          <a:off x="4516498" y="4143094"/>
          <a:ext cx="3482164" cy="2011680"/>
        </p:xfrm>
        <a:graphic>
          <a:graphicData uri="http://schemas.openxmlformats.org/drawingml/2006/table">
            <a:tbl>
              <a:tblPr/>
              <a:tblGrid>
                <a:gridCol w="3482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4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Forward 100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4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Right 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4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Left 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986040" y="416482"/>
            <a:ext cx="1054307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b="1" dirty="0"/>
              <a:t>https://www.calormen.com/jslogo/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7155" y="1640850"/>
            <a:ext cx="116301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Use the above website to draw various shapes.</a:t>
            </a:r>
          </a:p>
          <a:p>
            <a:pPr algn="ctr"/>
            <a:r>
              <a:rPr lang="en-GB" sz="4000" dirty="0"/>
              <a:t>Guide the turtle around the screen to draw the shapes.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3279810" y="3168971"/>
            <a:ext cx="595554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4400" dirty="0">
                <a:solidFill>
                  <a:prstClr val="black"/>
                </a:solidFill>
              </a:rPr>
              <a:t>Use instructions such as: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3550" t="49277" r="62557" b="44165"/>
          <a:stretch/>
        </p:blipFill>
        <p:spPr>
          <a:xfrm>
            <a:off x="695636" y="3794176"/>
            <a:ext cx="2584174" cy="290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263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6400"/>
            <a:ext cx="12192000" cy="598370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4460" y="194809"/>
            <a:ext cx="1054307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b="1" dirty="0"/>
              <a:t>https://www.calormen.com/jslogo/</a:t>
            </a:r>
          </a:p>
        </p:txBody>
      </p:sp>
    </p:spTree>
    <p:extLst>
      <p:ext uri="{BB962C8B-B14F-4D97-AF65-F5344CB8AC3E}">
        <p14:creationId xmlns:p14="http://schemas.microsoft.com/office/powerpoint/2010/main" val="231212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51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18</cp:revision>
  <dcterms:created xsi:type="dcterms:W3CDTF">2015-11-16T11:12:32Z</dcterms:created>
  <dcterms:modified xsi:type="dcterms:W3CDTF">2023-05-01T08:17:26Z</dcterms:modified>
</cp:coreProperties>
</file>