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84960" y="475481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82593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ed3c6533-e444-4f11-ad8f-cf50f7c349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9696" r="5916" b="10303"/>
          <a:stretch/>
        </p:blipFill>
        <p:spPr bwMode="auto">
          <a:xfrm>
            <a:off x="120521" y="128082"/>
            <a:ext cx="5913120" cy="44789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7dccff46-0c2d-4c46-8d40-5b513efdbed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10829" r="13396" b="7866"/>
          <a:stretch/>
        </p:blipFill>
        <p:spPr bwMode="auto">
          <a:xfrm>
            <a:off x="6295506" y="128082"/>
            <a:ext cx="5731564" cy="44789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1" y="2226365"/>
            <a:ext cx="107501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ANSWERS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ed3c6533-e444-4f11-ad8f-cf50f7c349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9696" r="5916" b="10303"/>
          <a:stretch/>
        </p:blipFill>
        <p:spPr bwMode="auto">
          <a:xfrm>
            <a:off x="120521" y="128082"/>
            <a:ext cx="5913120" cy="44789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7dccff46-0c2d-4c46-8d40-5b513efdbed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10829" r="13396" b="7866"/>
          <a:stretch/>
        </p:blipFill>
        <p:spPr bwMode="auto">
          <a:xfrm>
            <a:off x="6295506" y="128082"/>
            <a:ext cx="5731564" cy="44789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0522" y="128083"/>
            <a:ext cx="5958854" cy="44789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61759" y="3485537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swapped the hypotenuse value with the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opposite value.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31562" y="189457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ed3c6533-e444-4f11-ad8f-cf50f7c349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9696" r="5916" b="10303"/>
          <a:stretch/>
        </p:blipFill>
        <p:spPr bwMode="auto">
          <a:xfrm>
            <a:off x="120521" y="128082"/>
            <a:ext cx="6573996" cy="49795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06" t="36916" r="62071" b="48188"/>
          <a:stretch/>
        </p:blipFill>
        <p:spPr>
          <a:xfrm>
            <a:off x="1284847" y="5139510"/>
            <a:ext cx="4364966" cy="171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25428" y="152168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pic>
        <p:nvPicPr>
          <p:cNvPr id="4" name="Picture 3" descr="https://images.diagnosticquestions.com/uploads/Questions/7dccff46-0c2d-4c46-8d40-5b513efdbed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10829" r="13396" b="7866"/>
          <a:stretch/>
        </p:blipFill>
        <p:spPr bwMode="auto">
          <a:xfrm>
            <a:off x="293718" y="166875"/>
            <a:ext cx="6158840" cy="48128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048" t="36718" r="34464" b="46599"/>
          <a:stretch/>
        </p:blipFill>
        <p:spPr>
          <a:xfrm>
            <a:off x="1003171" y="4937956"/>
            <a:ext cx="4400102" cy="19200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62011" y="3269406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swapped the hypotenuse value with the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opposite value.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2019-10-28T12:08:02Z</dcterms:created>
  <dcterms:modified xsi:type="dcterms:W3CDTF">2020-02-09T05:17:37Z</dcterms:modified>
</cp:coreProperties>
</file>