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89" r:id="rId2"/>
    <p:sldId id="287" r:id="rId3"/>
    <p:sldId id="269" r:id="rId4"/>
    <p:sldId id="288" r:id="rId5"/>
    <p:sldId id="281" r:id="rId6"/>
    <p:sldId id="264" r:id="rId7"/>
    <p:sldId id="282" r:id="rId8"/>
    <p:sldId id="268" r:id="rId9"/>
    <p:sldId id="279" r:id="rId10"/>
    <p:sldId id="291" r:id="rId11"/>
    <p:sldId id="292" r:id="rId12"/>
    <p:sldId id="29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A08DFE-62D5-460F-BAAA-10F441AD800E}" v="178" dt="2023-06-22T08:04:20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5" autoAdjust="0"/>
    <p:restoredTop sz="94660"/>
  </p:normalViewPr>
  <p:slideViewPr>
    <p:cSldViewPr>
      <p:cViewPr varScale="1">
        <p:scale>
          <a:sx n="74" d="100"/>
          <a:sy n="74" d="100"/>
        </p:scale>
        <p:origin x="33" y="351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FA08DFE-62D5-460F-BAAA-10F441AD800E}"/>
    <pc:docChg chg="undo custSel addSld delSld modSld sldOrd">
      <pc:chgData name="Stewart Gale" userId="3647ddd2-6040-41ae-a96d-232c23482af8" providerId="ADAL" clId="{FFA08DFE-62D5-460F-BAAA-10F441AD800E}" dt="2023-06-22T08:04:25.243" v="406" actId="1076"/>
      <pc:docMkLst>
        <pc:docMk/>
      </pc:docMkLst>
      <pc:sldChg chg="del">
        <pc:chgData name="Stewart Gale" userId="3647ddd2-6040-41ae-a96d-232c23482af8" providerId="ADAL" clId="{FFA08DFE-62D5-460F-BAAA-10F441AD800E}" dt="2023-06-22T07:47:39.353" v="71" actId="47"/>
        <pc:sldMkLst>
          <pc:docMk/>
          <pc:sldMk cId="0" sldId="256"/>
        </pc:sldMkLst>
      </pc:sldChg>
      <pc:sldChg chg="addSp delSp modSp add mod ord delAnim modAnim">
        <pc:chgData name="Stewart Gale" userId="3647ddd2-6040-41ae-a96d-232c23482af8" providerId="ADAL" clId="{FFA08DFE-62D5-460F-BAAA-10F441AD800E}" dt="2023-06-22T07:57:13.479" v="334" actId="1076"/>
        <pc:sldMkLst>
          <pc:docMk/>
          <pc:sldMk cId="3357307563" sldId="268"/>
        </pc:sldMkLst>
        <pc:spChg chg="mod">
          <ac:chgData name="Stewart Gale" userId="3647ddd2-6040-41ae-a96d-232c23482af8" providerId="ADAL" clId="{FFA08DFE-62D5-460F-BAAA-10F441AD800E}" dt="2023-06-22T07:55:45.444" v="315" actId="14100"/>
          <ac:spMkLst>
            <pc:docMk/>
            <pc:sldMk cId="3357307563" sldId="268"/>
            <ac:spMk id="5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44:22.954" v="33" actId="1035"/>
          <ac:spMkLst>
            <pc:docMk/>
            <pc:sldMk cId="3357307563" sldId="268"/>
            <ac:spMk id="6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44:22.954" v="33" actId="1035"/>
          <ac:spMkLst>
            <pc:docMk/>
            <pc:sldMk cId="3357307563" sldId="268"/>
            <ac:spMk id="7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44:22.954" v="33" actId="1035"/>
          <ac:spMkLst>
            <pc:docMk/>
            <pc:sldMk cId="3357307563" sldId="268"/>
            <ac:spMk id="8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55:49.551" v="317" actId="20577"/>
          <ac:spMkLst>
            <pc:docMk/>
            <pc:sldMk cId="3357307563" sldId="268"/>
            <ac:spMk id="14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55:53.812" v="319" actId="20577"/>
          <ac:spMkLst>
            <pc:docMk/>
            <pc:sldMk cId="3357307563" sldId="268"/>
            <ac:spMk id="15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55:57.134" v="321" actId="20577"/>
          <ac:spMkLst>
            <pc:docMk/>
            <pc:sldMk cId="3357307563" sldId="268"/>
            <ac:spMk id="16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55:06.058" v="292" actId="20577"/>
          <ac:spMkLst>
            <pc:docMk/>
            <pc:sldMk cId="3357307563" sldId="268"/>
            <ac:spMk id="19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55:11.261" v="294" actId="14100"/>
          <ac:spMkLst>
            <pc:docMk/>
            <pc:sldMk cId="3357307563" sldId="268"/>
            <ac:spMk id="20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44:22.954" v="33" actId="1035"/>
          <ac:spMkLst>
            <pc:docMk/>
            <pc:sldMk cId="3357307563" sldId="268"/>
            <ac:spMk id="21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44:22.954" v="33" actId="1035"/>
          <ac:spMkLst>
            <pc:docMk/>
            <pc:sldMk cId="3357307563" sldId="268"/>
            <ac:spMk id="22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7:56:10.064" v="328" actId="1076"/>
          <ac:spMkLst>
            <pc:docMk/>
            <pc:sldMk cId="3357307563" sldId="268"/>
            <ac:spMk id="23" creationId="{00000000-0000-0000-0000-000000000000}"/>
          </ac:spMkLst>
        </pc:spChg>
        <pc:spChg chg="del mod">
          <ac:chgData name="Stewart Gale" userId="3647ddd2-6040-41ae-a96d-232c23482af8" providerId="ADAL" clId="{FFA08DFE-62D5-460F-BAAA-10F441AD800E}" dt="2023-06-22T07:45:01.934" v="36" actId="478"/>
          <ac:spMkLst>
            <pc:docMk/>
            <pc:sldMk cId="3357307563" sldId="268"/>
            <ac:spMk id="24" creationId="{00000000-0000-0000-0000-000000000000}"/>
          </ac:spMkLst>
        </pc:spChg>
        <pc:spChg chg="del mod">
          <ac:chgData name="Stewart Gale" userId="3647ddd2-6040-41ae-a96d-232c23482af8" providerId="ADAL" clId="{FFA08DFE-62D5-460F-BAAA-10F441AD800E}" dt="2023-06-22T07:54:48.733" v="288" actId="478"/>
          <ac:spMkLst>
            <pc:docMk/>
            <pc:sldMk cId="3357307563" sldId="268"/>
            <ac:spMk id="25" creationId="{00000000-0000-0000-0000-000000000000}"/>
          </ac:spMkLst>
        </pc:spChg>
        <pc:spChg chg="del mod">
          <ac:chgData name="Stewart Gale" userId="3647ddd2-6040-41ae-a96d-232c23482af8" providerId="ADAL" clId="{FFA08DFE-62D5-460F-BAAA-10F441AD800E}" dt="2023-06-22T07:54:48.733" v="288" actId="478"/>
          <ac:spMkLst>
            <pc:docMk/>
            <pc:sldMk cId="3357307563" sldId="268"/>
            <ac:spMk id="26" creationId="{00000000-0000-0000-0000-000000000000}"/>
          </ac:spMkLst>
        </pc:spChg>
        <pc:spChg chg="del mod">
          <ac:chgData name="Stewart Gale" userId="3647ddd2-6040-41ae-a96d-232c23482af8" providerId="ADAL" clId="{FFA08DFE-62D5-460F-BAAA-10F441AD800E}" dt="2023-06-22T07:54:48.733" v="288" actId="478"/>
          <ac:spMkLst>
            <pc:docMk/>
            <pc:sldMk cId="3357307563" sldId="268"/>
            <ac:spMk id="27" creationId="{00000000-0000-0000-0000-000000000000}"/>
          </ac:spMkLst>
        </pc:spChg>
        <pc:spChg chg="add mod">
          <ac:chgData name="Stewart Gale" userId="3647ddd2-6040-41ae-a96d-232c23482af8" providerId="ADAL" clId="{FFA08DFE-62D5-460F-BAAA-10F441AD800E}" dt="2023-06-22T07:57:13.479" v="334" actId="1076"/>
          <ac:spMkLst>
            <pc:docMk/>
            <pc:sldMk cId="3357307563" sldId="268"/>
            <ac:spMk id="29" creationId="{0AFF069B-A11E-2935-A39A-D9886C470913}"/>
          </ac:spMkLst>
        </pc:spChg>
        <pc:spChg chg="del">
          <ac:chgData name="Stewart Gale" userId="3647ddd2-6040-41ae-a96d-232c23482af8" providerId="ADAL" clId="{FFA08DFE-62D5-460F-BAAA-10F441AD800E}" dt="2023-06-22T07:43:22.592" v="18" actId="478"/>
          <ac:spMkLst>
            <pc:docMk/>
            <pc:sldMk cId="3357307563" sldId="268"/>
            <ac:spMk id="34" creationId="{00000000-0000-0000-0000-000000000000}"/>
          </ac:spMkLst>
        </pc:spChg>
        <pc:grpChg chg="del">
          <ac:chgData name="Stewart Gale" userId="3647ddd2-6040-41ae-a96d-232c23482af8" providerId="ADAL" clId="{FFA08DFE-62D5-460F-BAAA-10F441AD800E}" dt="2023-06-22T07:43:01.209" v="5" actId="478"/>
          <ac:grpSpMkLst>
            <pc:docMk/>
            <pc:sldMk cId="3357307563" sldId="26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FFA08DFE-62D5-460F-BAAA-10F441AD800E}" dt="2023-06-22T07:44:22.954" v="33" actId="1035"/>
          <ac:grpSpMkLst>
            <pc:docMk/>
            <pc:sldMk cId="3357307563" sldId="268"/>
            <ac:grpSpMk id="33" creationId="{00000000-0000-0000-0000-000000000000}"/>
          </ac:grpSpMkLst>
        </pc:grpChg>
        <pc:cxnChg chg="mod">
          <ac:chgData name="Stewart Gale" userId="3647ddd2-6040-41ae-a96d-232c23482af8" providerId="ADAL" clId="{FFA08DFE-62D5-460F-BAAA-10F441AD800E}" dt="2023-06-22T07:44:30.002" v="34" actId="14100"/>
          <ac:cxnSpMkLst>
            <pc:docMk/>
            <pc:sldMk cId="3357307563" sldId="268"/>
            <ac:cxnSpMk id="30" creationId="{00000000-0000-0000-0000-000000000000}"/>
          </ac:cxnSpMkLst>
        </pc:cxnChg>
      </pc:sldChg>
      <pc:sldChg chg="delSp modSp del mod ord">
        <pc:chgData name="Stewart Gale" userId="3647ddd2-6040-41ae-a96d-232c23482af8" providerId="ADAL" clId="{FFA08DFE-62D5-460F-BAAA-10F441AD800E}" dt="2023-06-22T07:54:10.772" v="267" actId="47"/>
        <pc:sldMkLst>
          <pc:docMk/>
          <pc:sldMk cId="734331017" sldId="274"/>
        </pc:sldMkLst>
        <pc:spChg chg="del mod">
          <ac:chgData name="Stewart Gale" userId="3647ddd2-6040-41ae-a96d-232c23482af8" providerId="ADAL" clId="{FFA08DFE-62D5-460F-BAAA-10F441AD800E}" dt="2023-06-22T07:49:17.687" v="86"/>
          <ac:spMkLst>
            <pc:docMk/>
            <pc:sldMk cId="734331017" sldId="274"/>
            <ac:spMk id="3" creationId="{00000000-0000-0000-0000-000000000000}"/>
          </ac:spMkLst>
        </pc:spChg>
      </pc:sldChg>
      <pc:sldChg chg="del">
        <pc:chgData name="Stewart Gale" userId="3647ddd2-6040-41ae-a96d-232c23482af8" providerId="ADAL" clId="{FFA08DFE-62D5-460F-BAAA-10F441AD800E}" dt="2023-06-22T07:47:39.761" v="72" actId="47"/>
        <pc:sldMkLst>
          <pc:docMk/>
          <pc:sldMk cId="3899253453" sldId="277"/>
        </pc:sldMkLst>
      </pc:sldChg>
      <pc:sldChg chg="del">
        <pc:chgData name="Stewart Gale" userId="3647ddd2-6040-41ae-a96d-232c23482af8" providerId="ADAL" clId="{FFA08DFE-62D5-460F-BAAA-10F441AD800E}" dt="2023-06-22T07:47:40.690" v="74" actId="47"/>
        <pc:sldMkLst>
          <pc:docMk/>
          <pc:sldMk cId="350218183" sldId="278"/>
        </pc:sldMkLst>
      </pc:sldChg>
      <pc:sldChg chg="del">
        <pc:chgData name="Stewart Gale" userId="3647ddd2-6040-41ae-a96d-232c23482af8" providerId="ADAL" clId="{FFA08DFE-62D5-460F-BAAA-10F441AD800E}" dt="2023-06-22T07:47:40.282" v="73" actId="47"/>
        <pc:sldMkLst>
          <pc:docMk/>
          <pc:sldMk cId="1303282115" sldId="279"/>
        </pc:sldMkLst>
      </pc:sldChg>
      <pc:sldChg chg="addSp delSp modSp add mod modAnim">
        <pc:chgData name="Stewart Gale" userId="3647ddd2-6040-41ae-a96d-232c23482af8" providerId="ADAL" clId="{FFA08DFE-62D5-460F-BAAA-10F441AD800E}" dt="2023-06-22T08:03:39.473" v="394" actId="207"/>
        <pc:sldMkLst>
          <pc:docMk/>
          <pc:sldMk cId="3408123039" sldId="279"/>
        </pc:sldMkLst>
        <pc:spChg chg="add del mod">
          <ac:chgData name="Stewart Gale" userId="3647ddd2-6040-41ae-a96d-232c23482af8" providerId="ADAL" clId="{FFA08DFE-62D5-460F-BAAA-10F441AD800E}" dt="2023-06-22T08:02:08.653" v="339" actId="478"/>
          <ac:spMkLst>
            <pc:docMk/>
            <pc:sldMk cId="3408123039" sldId="279"/>
            <ac:spMk id="10" creationId="{F476A40B-B1AA-AF1A-03E3-922060FF24B9}"/>
          </ac:spMkLst>
        </pc:spChg>
        <pc:spChg chg="mod">
          <ac:chgData name="Stewart Gale" userId="3647ddd2-6040-41ae-a96d-232c23482af8" providerId="ADAL" clId="{FFA08DFE-62D5-460F-BAAA-10F441AD800E}" dt="2023-06-22T08:03:39.473" v="394" actId="207"/>
          <ac:spMkLst>
            <pc:docMk/>
            <pc:sldMk cId="3408123039" sldId="279"/>
            <ac:spMk id="11" creationId="{00000000-0000-0000-0000-000000000000}"/>
          </ac:spMkLst>
        </pc:spChg>
        <pc:spChg chg="add mod">
          <ac:chgData name="Stewart Gale" userId="3647ddd2-6040-41ae-a96d-232c23482af8" providerId="ADAL" clId="{FFA08DFE-62D5-460F-BAAA-10F441AD800E}" dt="2023-06-22T08:03:06.543" v="390" actId="1076"/>
          <ac:spMkLst>
            <pc:docMk/>
            <pc:sldMk cId="3408123039" sldId="279"/>
            <ac:spMk id="12" creationId="{5D5AE151-338F-2478-5D72-9F645312BA2F}"/>
          </ac:spMkLst>
        </pc:spChg>
      </pc:sldChg>
      <pc:sldChg chg="del">
        <pc:chgData name="Stewart Gale" userId="3647ddd2-6040-41ae-a96d-232c23482af8" providerId="ADAL" clId="{FFA08DFE-62D5-460F-BAAA-10F441AD800E}" dt="2023-06-22T07:47:41.311" v="75" actId="47"/>
        <pc:sldMkLst>
          <pc:docMk/>
          <pc:sldMk cId="2858462539" sldId="280"/>
        </pc:sldMkLst>
      </pc:sldChg>
      <pc:sldChg chg="addSp modSp mod modAnim">
        <pc:chgData name="Stewart Gale" userId="3647ddd2-6040-41ae-a96d-232c23482af8" providerId="ADAL" clId="{FFA08DFE-62D5-460F-BAAA-10F441AD800E}" dt="2023-06-22T07:54:06.586" v="266" actId="1076"/>
        <pc:sldMkLst>
          <pc:docMk/>
          <pc:sldMk cId="3575841883" sldId="281"/>
        </pc:sldMkLst>
        <pc:spChg chg="mod">
          <ac:chgData name="Stewart Gale" userId="3647ddd2-6040-41ae-a96d-232c23482af8" providerId="ADAL" clId="{FFA08DFE-62D5-460F-BAAA-10F441AD800E}" dt="2023-06-22T07:52:13.090" v="186" actId="1076"/>
          <ac:spMkLst>
            <pc:docMk/>
            <pc:sldMk cId="3575841883" sldId="281"/>
            <ac:spMk id="3" creationId="{00000000-0000-0000-0000-000000000000}"/>
          </ac:spMkLst>
        </pc:spChg>
        <pc:spChg chg="add mod">
          <ac:chgData name="Stewart Gale" userId="3647ddd2-6040-41ae-a96d-232c23482af8" providerId="ADAL" clId="{FFA08DFE-62D5-460F-BAAA-10F441AD800E}" dt="2023-06-22T07:54:06.586" v="266" actId="1076"/>
          <ac:spMkLst>
            <pc:docMk/>
            <pc:sldMk cId="3575841883" sldId="281"/>
            <ac:spMk id="10" creationId="{D513A97C-8873-5F1A-ABAD-31494CAAAE5F}"/>
          </ac:spMkLst>
        </pc:spChg>
        <pc:spChg chg="add mod">
          <ac:chgData name="Stewart Gale" userId="3647ddd2-6040-41ae-a96d-232c23482af8" providerId="ADAL" clId="{FFA08DFE-62D5-460F-BAAA-10F441AD800E}" dt="2023-06-22T07:53:18.455" v="261" actId="14100"/>
          <ac:spMkLst>
            <pc:docMk/>
            <pc:sldMk cId="3575841883" sldId="281"/>
            <ac:spMk id="11" creationId="{A3077027-242E-7CC9-3E67-E89F2C259A2F}"/>
          </ac:spMkLst>
        </pc:spChg>
        <pc:spChg chg="mod">
          <ac:chgData name="Stewart Gale" userId="3647ddd2-6040-41ae-a96d-232c23482af8" providerId="ADAL" clId="{FFA08DFE-62D5-460F-BAAA-10F441AD800E}" dt="2023-06-22T07:52:13.090" v="186" actId="1076"/>
          <ac:spMkLst>
            <pc:docMk/>
            <pc:sldMk cId="3575841883" sldId="281"/>
            <ac:spMk id="12" creationId="{00000000-0000-0000-0000-000000000000}"/>
          </ac:spMkLst>
        </pc:spChg>
        <pc:spChg chg="add mod">
          <ac:chgData name="Stewart Gale" userId="3647ddd2-6040-41ae-a96d-232c23482af8" providerId="ADAL" clId="{FFA08DFE-62D5-460F-BAAA-10F441AD800E}" dt="2023-06-22T07:53:15.010" v="260" actId="14100"/>
          <ac:spMkLst>
            <pc:docMk/>
            <pc:sldMk cId="3575841883" sldId="281"/>
            <ac:spMk id="13" creationId="{8BCA3DFF-7F3E-42F3-83E8-8EFC2408C7AC}"/>
          </ac:spMkLst>
        </pc:spChg>
        <pc:graphicFrameChg chg="mod">
          <ac:chgData name="Stewart Gale" userId="3647ddd2-6040-41ae-a96d-232c23482af8" providerId="ADAL" clId="{FFA08DFE-62D5-460F-BAAA-10F441AD800E}" dt="2023-06-22T07:52:13.090" v="186" actId="1076"/>
          <ac:graphicFrameMkLst>
            <pc:docMk/>
            <pc:sldMk cId="3575841883" sldId="281"/>
            <ac:graphicFrameMk id="6" creationId="{00000000-0000-0000-0000-000000000000}"/>
          </ac:graphicFrameMkLst>
        </pc:graphicFrameChg>
        <pc:graphicFrameChg chg="mod">
          <ac:chgData name="Stewart Gale" userId="3647ddd2-6040-41ae-a96d-232c23482af8" providerId="ADAL" clId="{FFA08DFE-62D5-460F-BAAA-10F441AD800E}" dt="2023-06-22T07:52:13.090" v="186" actId="1076"/>
          <ac:graphicFrameMkLst>
            <pc:docMk/>
            <pc:sldMk cId="3575841883" sldId="281"/>
            <ac:graphicFrameMk id="7" creationId="{00000000-0000-0000-0000-000000000000}"/>
          </ac:graphicFrameMkLst>
        </pc:graphicFrameChg>
        <pc:graphicFrameChg chg="mod">
          <ac:chgData name="Stewart Gale" userId="3647ddd2-6040-41ae-a96d-232c23482af8" providerId="ADAL" clId="{FFA08DFE-62D5-460F-BAAA-10F441AD800E}" dt="2023-06-22T07:52:13.090" v="186" actId="1076"/>
          <ac:graphicFrameMkLst>
            <pc:docMk/>
            <pc:sldMk cId="3575841883" sldId="281"/>
            <ac:graphicFrameMk id="14" creationId="{00000000-0000-0000-0000-000000000000}"/>
          </ac:graphicFrameMkLst>
        </pc:graphicFrameChg>
      </pc:sldChg>
      <pc:sldChg chg="del">
        <pc:chgData name="Stewart Gale" userId="3647ddd2-6040-41ae-a96d-232c23482af8" providerId="ADAL" clId="{FFA08DFE-62D5-460F-BAAA-10F441AD800E}" dt="2023-06-22T07:47:24.506" v="67" actId="47"/>
        <pc:sldMkLst>
          <pc:docMk/>
          <pc:sldMk cId="447943639" sldId="283"/>
        </pc:sldMkLst>
      </pc:sldChg>
      <pc:sldChg chg="del">
        <pc:chgData name="Stewart Gale" userId="3647ddd2-6040-41ae-a96d-232c23482af8" providerId="ADAL" clId="{FFA08DFE-62D5-460F-BAAA-10F441AD800E}" dt="2023-06-22T07:47:24.930" v="68" actId="47"/>
        <pc:sldMkLst>
          <pc:docMk/>
          <pc:sldMk cId="808967186" sldId="284"/>
        </pc:sldMkLst>
      </pc:sldChg>
      <pc:sldChg chg="del">
        <pc:chgData name="Stewart Gale" userId="3647ddd2-6040-41ae-a96d-232c23482af8" providerId="ADAL" clId="{FFA08DFE-62D5-460F-BAAA-10F441AD800E}" dt="2023-06-22T07:47:25.306" v="69" actId="47"/>
        <pc:sldMkLst>
          <pc:docMk/>
          <pc:sldMk cId="3819172439" sldId="285"/>
        </pc:sldMkLst>
      </pc:sldChg>
      <pc:sldChg chg="del">
        <pc:chgData name="Stewart Gale" userId="3647ddd2-6040-41ae-a96d-232c23482af8" providerId="ADAL" clId="{FFA08DFE-62D5-460F-BAAA-10F441AD800E}" dt="2023-06-22T07:47:26.041" v="70" actId="47"/>
        <pc:sldMkLst>
          <pc:docMk/>
          <pc:sldMk cId="2210707627" sldId="286"/>
        </pc:sldMkLst>
      </pc:sldChg>
      <pc:sldChg chg="modSp mod">
        <pc:chgData name="Stewart Gale" userId="3647ddd2-6040-41ae-a96d-232c23482af8" providerId="ADAL" clId="{FFA08DFE-62D5-460F-BAAA-10F441AD800E}" dt="2023-06-22T07:47:16.723" v="66" actId="20577"/>
        <pc:sldMkLst>
          <pc:docMk/>
          <pc:sldMk cId="3964092076" sldId="289"/>
        </pc:sldMkLst>
        <pc:spChg chg="mod">
          <ac:chgData name="Stewart Gale" userId="3647ddd2-6040-41ae-a96d-232c23482af8" providerId="ADAL" clId="{FFA08DFE-62D5-460F-BAAA-10F441AD800E}" dt="2023-06-22T07:47:16.723" v="66" actId="20577"/>
          <ac:spMkLst>
            <pc:docMk/>
            <pc:sldMk cId="3964092076" sldId="289"/>
            <ac:spMk id="4" creationId="{00000000-0000-0000-0000-000000000000}"/>
          </ac:spMkLst>
        </pc:spChg>
      </pc:sldChg>
      <pc:sldChg chg="delSp new del mod ord">
        <pc:chgData name="Stewart Gale" userId="3647ddd2-6040-41ae-a96d-232c23482af8" providerId="ADAL" clId="{FFA08DFE-62D5-460F-BAAA-10F441AD800E}" dt="2023-06-22T07:44:49.515" v="35" actId="47"/>
        <pc:sldMkLst>
          <pc:docMk/>
          <pc:sldMk cId="1444164969" sldId="290"/>
        </pc:sldMkLst>
        <pc:spChg chg="del">
          <ac:chgData name="Stewart Gale" userId="3647ddd2-6040-41ae-a96d-232c23482af8" providerId="ADAL" clId="{FFA08DFE-62D5-460F-BAAA-10F441AD800E}" dt="2023-06-22T07:42:35.274" v="3" actId="478"/>
          <ac:spMkLst>
            <pc:docMk/>
            <pc:sldMk cId="1444164969" sldId="290"/>
            <ac:spMk id="2" creationId="{6DAD4BBF-DA2C-4DBD-F5C6-DE83DA7AFEDC}"/>
          </ac:spMkLst>
        </pc:spChg>
        <pc:spChg chg="del">
          <ac:chgData name="Stewart Gale" userId="3647ddd2-6040-41ae-a96d-232c23482af8" providerId="ADAL" clId="{FFA08DFE-62D5-460F-BAAA-10F441AD800E}" dt="2023-06-22T07:42:35.274" v="3" actId="478"/>
          <ac:spMkLst>
            <pc:docMk/>
            <pc:sldMk cId="1444164969" sldId="290"/>
            <ac:spMk id="3" creationId="{BB624A92-7CF8-36E5-9C8E-B734925BD6DD}"/>
          </ac:spMkLst>
        </pc:spChg>
      </pc:sldChg>
      <pc:sldChg chg="add del">
        <pc:chgData name="Stewart Gale" userId="3647ddd2-6040-41ae-a96d-232c23482af8" providerId="ADAL" clId="{FFA08DFE-62D5-460F-BAAA-10F441AD800E}" dt="2023-06-22T07:48:43.289" v="81" actId="47"/>
        <pc:sldMkLst>
          <pc:docMk/>
          <pc:sldMk cId="3016908316" sldId="290"/>
        </pc:sldMkLst>
      </pc:sldChg>
      <pc:sldChg chg="addSp delSp modSp add mod delAnim">
        <pc:chgData name="Stewart Gale" userId="3647ddd2-6040-41ae-a96d-232c23482af8" providerId="ADAL" clId="{FFA08DFE-62D5-460F-BAAA-10F441AD800E}" dt="2023-06-22T08:04:25.243" v="406" actId="1076"/>
        <pc:sldMkLst>
          <pc:docMk/>
          <pc:sldMk cId="4162831189" sldId="290"/>
        </pc:sldMkLst>
        <pc:spChg chg="mod">
          <ac:chgData name="Stewart Gale" userId="3647ddd2-6040-41ae-a96d-232c23482af8" providerId="ADAL" clId="{FFA08DFE-62D5-460F-BAAA-10F441AD800E}" dt="2023-06-22T08:04:15.358" v="399" actId="1076"/>
          <ac:spMkLst>
            <pc:docMk/>
            <pc:sldMk cId="4162831189" sldId="290"/>
            <ac:spMk id="5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8:04:15.358" v="399" actId="1076"/>
          <ac:spMkLst>
            <pc:docMk/>
            <pc:sldMk cId="4162831189" sldId="290"/>
            <ac:spMk id="6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8:04:15.358" v="399" actId="1076"/>
          <ac:spMkLst>
            <pc:docMk/>
            <pc:sldMk cId="4162831189" sldId="290"/>
            <ac:spMk id="7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8:04:15.358" v="399" actId="1076"/>
          <ac:spMkLst>
            <pc:docMk/>
            <pc:sldMk cId="4162831189" sldId="290"/>
            <ac:spMk id="8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8:04:15.358" v="399" actId="1076"/>
          <ac:spMkLst>
            <pc:docMk/>
            <pc:sldMk cId="4162831189" sldId="290"/>
            <ac:spMk id="19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8:04:15.358" v="399" actId="1076"/>
          <ac:spMkLst>
            <pc:docMk/>
            <pc:sldMk cId="4162831189" sldId="290"/>
            <ac:spMk id="20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8:04:15.358" v="399" actId="1076"/>
          <ac:spMkLst>
            <pc:docMk/>
            <pc:sldMk cId="4162831189" sldId="290"/>
            <ac:spMk id="21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8:04:15.358" v="399" actId="1076"/>
          <ac:spMkLst>
            <pc:docMk/>
            <pc:sldMk cId="4162831189" sldId="290"/>
            <ac:spMk id="22" creationId="{00000000-0000-0000-0000-000000000000}"/>
          </ac:spMkLst>
        </pc:spChg>
        <pc:spChg chg="mod">
          <ac:chgData name="Stewart Gale" userId="3647ddd2-6040-41ae-a96d-232c23482af8" providerId="ADAL" clId="{FFA08DFE-62D5-460F-BAAA-10F441AD800E}" dt="2023-06-22T08:04:25.243" v="406" actId="1076"/>
          <ac:spMkLst>
            <pc:docMk/>
            <pc:sldMk cId="4162831189" sldId="290"/>
            <ac:spMk id="23" creationId="{00000000-0000-0000-0000-000000000000}"/>
          </ac:spMkLst>
        </pc:spChg>
        <pc:spChg chg="del">
          <ac:chgData name="Stewart Gale" userId="3647ddd2-6040-41ae-a96d-232c23482af8" providerId="ADAL" clId="{FFA08DFE-62D5-460F-BAAA-10F441AD800E}" dt="2023-06-22T08:03:53.383" v="395" actId="478"/>
          <ac:spMkLst>
            <pc:docMk/>
            <pc:sldMk cId="4162831189" sldId="290"/>
            <ac:spMk id="24" creationId="{00000000-0000-0000-0000-000000000000}"/>
          </ac:spMkLst>
        </pc:spChg>
        <pc:spChg chg="del">
          <ac:chgData name="Stewart Gale" userId="3647ddd2-6040-41ae-a96d-232c23482af8" providerId="ADAL" clId="{FFA08DFE-62D5-460F-BAAA-10F441AD800E}" dt="2023-06-22T08:03:53.383" v="395" actId="478"/>
          <ac:spMkLst>
            <pc:docMk/>
            <pc:sldMk cId="4162831189" sldId="290"/>
            <ac:spMk id="25" creationId="{00000000-0000-0000-0000-000000000000}"/>
          </ac:spMkLst>
        </pc:spChg>
        <pc:spChg chg="del">
          <ac:chgData name="Stewart Gale" userId="3647ddd2-6040-41ae-a96d-232c23482af8" providerId="ADAL" clId="{FFA08DFE-62D5-460F-BAAA-10F441AD800E}" dt="2023-06-22T08:03:53.383" v="395" actId="478"/>
          <ac:spMkLst>
            <pc:docMk/>
            <pc:sldMk cId="4162831189" sldId="290"/>
            <ac:spMk id="26" creationId="{00000000-0000-0000-0000-000000000000}"/>
          </ac:spMkLst>
        </pc:spChg>
        <pc:spChg chg="del">
          <ac:chgData name="Stewart Gale" userId="3647ddd2-6040-41ae-a96d-232c23482af8" providerId="ADAL" clId="{FFA08DFE-62D5-460F-BAAA-10F441AD800E}" dt="2023-06-22T08:03:53.383" v="395" actId="478"/>
          <ac:spMkLst>
            <pc:docMk/>
            <pc:sldMk cId="4162831189" sldId="290"/>
            <ac:spMk id="27" creationId="{00000000-0000-0000-0000-000000000000}"/>
          </ac:spMkLst>
        </pc:spChg>
        <pc:spChg chg="add del mod">
          <ac:chgData name="Stewart Gale" userId="3647ddd2-6040-41ae-a96d-232c23482af8" providerId="ADAL" clId="{FFA08DFE-62D5-460F-BAAA-10F441AD800E}" dt="2023-06-22T08:02:01.443" v="337" actId="21"/>
          <ac:spMkLst>
            <pc:docMk/>
            <pc:sldMk cId="4162831189" sldId="290"/>
            <ac:spMk id="28" creationId="{33DAD96B-CA99-5DD8-91BD-CE14113C2908}"/>
          </ac:spMkLst>
        </pc:spChg>
        <pc:spChg chg="add mod">
          <ac:chgData name="Stewart Gale" userId="3647ddd2-6040-41ae-a96d-232c23482af8" providerId="ADAL" clId="{FFA08DFE-62D5-460F-BAAA-10F441AD800E}" dt="2023-06-22T08:04:07.252" v="397"/>
          <ac:spMkLst>
            <pc:docMk/>
            <pc:sldMk cId="4162831189" sldId="290"/>
            <ac:spMk id="29" creationId="{FA2F0B64-B4FE-037D-69AF-D39C78C59125}"/>
          </ac:spMkLst>
        </pc:spChg>
        <pc:spChg chg="del">
          <ac:chgData name="Stewart Gale" userId="3647ddd2-6040-41ae-a96d-232c23482af8" providerId="ADAL" clId="{FFA08DFE-62D5-460F-BAAA-10F441AD800E}" dt="2023-06-22T08:03:56.652" v="396" actId="478"/>
          <ac:spMkLst>
            <pc:docMk/>
            <pc:sldMk cId="4162831189" sldId="290"/>
            <ac:spMk id="34" creationId="{00000000-0000-0000-0000-000000000000}"/>
          </ac:spMkLst>
        </pc:spChg>
        <pc:grpChg chg="del mod">
          <ac:chgData name="Stewart Gale" userId="3647ddd2-6040-41ae-a96d-232c23482af8" providerId="ADAL" clId="{FFA08DFE-62D5-460F-BAAA-10F441AD800E}" dt="2023-06-22T07:57:04.965" v="332" actId="478"/>
          <ac:grpSpMkLst>
            <pc:docMk/>
            <pc:sldMk cId="4162831189" sldId="290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FFA08DFE-62D5-460F-BAAA-10F441AD800E}" dt="2023-06-22T08:04:15.358" v="399" actId="1076"/>
          <ac:grpSpMkLst>
            <pc:docMk/>
            <pc:sldMk cId="4162831189" sldId="290"/>
            <ac:grpSpMk id="33" creationId="{00000000-0000-0000-0000-000000000000}"/>
          </ac:grpSpMkLst>
        </pc:grpChg>
        <pc:cxnChg chg="mod">
          <ac:chgData name="Stewart Gale" userId="3647ddd2-6040-41ae-a96d-232c23482af8" providerId="ADAL" clId="{FFA08DFE-62D5-460F-BAAA-10F441AD800E}" dt="2023-06-22T08:04:15.358" v="399" actId="1076"/>
          <ac:cxnSpMkLst>
            <pc:docMk/>
            <pc:sldMk cId="4162831189" sldId="290"/>
            <ac:cxnSpMk id="30" creationId="{00000000-0000-0000-0000-000000000000}"/>
          </ac:cxnSpMkLst>
        </pc:cxnChg>
      </pc:sldChg>
      <pc:sldChg chg="add">
        <pc:chgData name="Stewart Gale" userId="3647ddd2-6040-41ae-a96d-232c23482af8" providerId="ADAL" clId="{FFA08DFE-62D5-460F-BAAA-10F441AD800E}" dt="2023-06-22T08:01:55.199" v="336"/>
        <pc:sldMkLst>
          <pc:docMk/>
          <pc:sldMk cId="1311597891" sldId="291"/>
        </pc:sldMkLst>
      </pc:sldChg>
      <pc:sldChg chg="add">
        <pc:chgData name="Stewart Gale" userId="3647ddd2-6040-41ae-a96d-232c23482af8" providerId="ADAL" clId="{FFA08DFE-62D5-460F-BAAA-10F441AD800E}" dt="2023-06-22T08:01:55.199" v="336"/>
        <pc:sldMkLst>
          <pc:docMk/>
          <pc:sldMk cId="1921300251" sldId="292"/>
        </pc:sldMkLst>
      </pc:sldChg>
    </pc:docChg>
  </pc:docChgLst>
  <pc:docChgLst>
    <pc:chgData name="Stewart Gale" userId="3647ddd2-6040-41ae-a96d-232c23482af8" providerId="ADAL" clId="{D7567469-1AB2-4604-8452-3E5EB8666EC7}"/>
    <pc:docChg chg="undo custSel delSld modSld">
      <pc:chgData name="Stewart Gale" userId="3647ddd2-6040-41ae-a96d-232c23482af8" providerId="ADAL" clId="{D7567469-1AB2-4604-8452-3E5EB8666EC7}" dt="2021-10-04T17:49:49.880" v="63" actId="1076"/>
      <pc:docMkLst>
        <pc:docMk/>
      </pc:docMkLst>
      <pc:sldChg chg="delSp modSp mod">
        <pc:chgData name="Stewart Gale" userId="3647ddd2-6040-41ae-a96d-232c23482af8" providerId="ADAL" clId="{D7567469-1AB2-4604-8452-3E5EB8666EC7}" dt="2021-10-04T17:49:49.880" v="63" actId="1076"/>
        <pc:sldMkLst>
          <pc:docMk/>
          <pc:sldMk cId="734331017" sldId="274"/>
        </pc:sldMkLst>
        <pc:spChg chg="mod">
          <ac:chgData name="Stewart Gale" userId="3647ddd2-6040-41ae-a96d-232c23482af8" providerId="ADAL" clId="{D7567469-1AB2-4604-8452-3E5EB8666EC7}" dt="2021-10-04T17:49:12.678" v="59" actId="1076"/>
          <ac:spMkLst>
            <pc:docMk/>
            <pc:sldMk cId="734331017" sldId="274"/>
            <ac:spMk id="3" creationId="{00000000-0000-0000-0000-000000000000}"/>
          </ac:spMkLst>
        </pc:spChg>
        <pc:spChg chg="del">
          <ac:chgData name="Stewart Gale" userId="3647ddd2-6040-41ae-a96d-232c23482af8" providerId="ADAL" clId="{D7567469-1AB2-4604-8452-3E5EB8666EC7}" dt="2021-10-04T17:48:57.006" v="56" actId="478"/>
          <ac:spMkLst>
            <pc:docMk/>
            <pc:sldMk cId="734331017" sldId="274"/>
            <ac:spMk id="4" creationId="{00000000-0000-0000-0000-000000000000}"/>
          </ac:spMkLst>
        </pc:spChg>
        <pc:spChg chg="mod">
          <ac:chgData name="Stewart Gale" userId="3647ddd2-6040-41ae-a96d-232c23482af8" providerId="ADAL" clId="{D7567469-1AB2-4604-8452-3E5EB8666EC7}" dt="2021-10-04T17:49:49.880" v="63" actId="1076"/>
          <ac:spMkLst>
            <pc:docMk/>
            <pc:sldMk cId="734331017" sldId="274"/>
            <ac:spMk id="5" creationId="{00000000-0000-0000-0000-000000000000}"/>
          </ac:spMkLst>
        </pc:spChg>
        <pc:spChg chg="mod">
          <ac:chgData name="Stewart Gale" userId="3647ddd2-6040-41ae-a96d-232c23482af8" providerId="ADAL" clId="{D7567469-1AB2-4604-8452-3E5EB8666EC7}" dt="2021-10-04T17:49:25.105" v="60" actId="1076"/>
          <ac:spMkLst>
            <pc:docMk/>
            <pc:sldMk cId="734331017" sldId="274"/>
            <ac:spMk id="6" creationId="{00000000-0000-0000-0000-000000000000}"/>
          </ac:spMkLst>
        </pc:spChg>
      </pc:sldChg>
      <pc:sldChg chg="del">
        <pc:chgData name="Stewart Gale" userId="3647ddd2-6040-41ae-a96d-232c23482af8" providerId="ADAL" clId="{D7567469-1AB2-4604-8452-3E5EB8666EC7}" dt="2021-10-04T17:48:31.613" v="55" actId="47"/>
        <pc:sldMkLst>
          <pc:docMk/>
          <pc:sldMk cId="2690284423" sldId="275"/>
        </pc:sldMkLst>
      </pc:sldChg>
      <pc:sldChg chg="addSp delSp modSp mod">
        <pc:chgData name="Stewart Gale" userId="3647ddd2-6040-41ae-a96d-232c23482af8" providerId="ADAL" clId="{D7567469-1AB2-4604-8452-3E5EB8666EC7}" dt="2021-10-04T17:48:20.447" v="54" actId="1076"/>
        <pc:sldMkLst>
          <pc:docMk/>
          <pc:sldMk cId="1879861245" sldId="287"/>
        </pc:sldMkLst>
        <pc:spChg chg="mod">
          <ac:chgData name="Stewart Gale" userId="3647ddd2-6040-41ae-a96d-232c23482af8" providerId="ADAL" clId="{D7567469-1AB2-4604-8452-3E5EB8666EC7}" dt="2021-10-04T17:48:20.447" v="54" actId="1076"/>
          <ac:spMkLst>
            <pc:docMk/>
            <pc:sldMk cId="1879861245" sldId="287"/>
            <ac:spMk id="2" creationId="{00000000-0000-0000-0000-000000000000}"/>
          </ac:spMkLst>
        </pc:spChg>
        <pc:spChg chg="add del">
          <ac:chgData name="Stewart Gale" userId="3647ddd2-6040-41ae-a96d-232c23482af8" providerId="ADAL" clId="{D7567469-1AB2-4604-8452-3E5EB8666EC7}" dt="2021-10-04T17:47:50.641" v="42" actId="478"/>
          <ac:spMkLst>
            <pc:docMk/>
            <pc:sldMk cId="1879861245" sldId="287"/>
            <ac:spMk id="4" creationId="{00000000-0000-0000-0000-000000000000}"/>
          </ac:spMkLst>
        </pc:spChg>
        <pc:spChg chg="mod">
          <ac:chgData name="Stewart Gale" userId="3647ddd2-6040-41ae-a96d-232c23482af8" providerId="ADAL" clId="{D7567469-1AB2-4604-8452-3E5EB8666EC7}" dt="2021-10-04T17:48:20.447" v="54" actId="1076"/>
          <ac:spMkLst>
            <pc:docMk/>
            <pc:sldMk cId="1879861245" sldId="287"/>
            <ac:spMk id="6" creationId="{00000000-0000-0000-0000-000000000000}"/>
          </ac:spMkLst>
        </pc:spChg>
        <pc:spChg chg="mod">
          <ac:chgData name="Stewart Gale" userId="3647ddd2-6040-41ae-a96d-232c23482af8" providerId="ADAL" clId="{D7567469-1AB2-4604-8452-3E5EB8666EC7}" dt="2021-10-04T17:48:20.447" v="54" actId="1076"/>
          <ac:spMkLst>
            <pc:docMk/>
            <pc:sldMk cId="1879861245" sldId="287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D7567469-1AB2-4604-8452-3E5EB8666EC7}" dt="2021-10-04T17:47:40.437" v="39" actId="1076"/>
        <pc:sldMkLst>
          <pc:docMk/>
          <pc:sldMk cId="3964092076" sldId="289"/>
        </pc:sldMkLst>
        <pc:spChg chg="mod">
          <ac:chgData name="Stewart Gale" userId="3647ddd2-6040-41ae-a96d-232c23482af8" providerId="ADAL" clId="{D7567469-1AB2-4604-8452-3E5EB8666EC7}" dt="2021-10-04T17:47:40.437" v="39" actId="1076"/>
          <ac:spMkLst>
            <pc:docMk/>
            <pc:sldMk cId="3964092076" sldId="289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91F6C-714E-49B0-8C5C-01C67B0CBFC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31E7F-EBE9-410A-8DEF-D777D0968AD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82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31E7F-EBE9-410A-8DEF-D777D0968ADD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02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33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5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02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71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60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19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69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03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4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34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D81EE-6E42-460A-AAEB-D2E20A252610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41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350.png"/><Relationship Id="rId12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90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380.png"/><Relationship Id="rId4" Type="http://schemas.openxmlformats.org/officeDocument/2006/relationships/image" Target="../media/image16.png"/><Relationship Id="rId9" Type="http://schemas.openxmlformats.org/officeDocument/2006/relationships/image" Target="../media/image370.png"/><Relationship Id="rId1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90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38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3392" y="1196752"/>
            <a:ext cx="106571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u="sng" dirty="0">
                <a:cs typeface="Times New Roman" panose="02020603050405020304" pitchFamily="18" charset="0"/>
              </a:rPr>
              <a:t>FM: Quadratic Sequences</a:t>
            </a:r>
            <a:endParaRPr lang="en-GB" sz="12000" b="1" u="sng" dirty="0"/>
          </a:p>
        </p:txBody>
      </p:sp>
    </p:spTree>
    <p:extLst>
      <p:ext uri="{BB962C8B-B14F-4D97-AF65-F5344CB8AC3E}">
        <p14:creationId xmlns:p14="http://schemas.microsoft.com/office/powerpoint/2010/main" val="3964092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9416" y="130708"/>
          <a:ext cx="10153128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9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54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665678" y="3375308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17132" y="2269321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7030A0"/>
                </a:solidFill>
              </a:rPr>
              <a:t>2n</a:t>
            </a:r>
            <a:r>
              <a:rPr lang="en-GB" sz="6000" b="1" baseline="30000" dirty="0">
                <a:solidFill>
                  <a:srgbClr val="7030A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35928" y="5672037"/>
          <a:ext cx="645896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83632" y="1458005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52742" y="3962711"/>
            <a:ext cx="11416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5400" dirty="0">
                <a:solidFill>
                  <a:srgbClr val="7030A0"/>
                </a:solidFill>
              </a:rPr>
              <a:t>2n</a:t>
            </a:r>
            <a:r>
              <a:rPr lang="en-GB" sz="5400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616280" y="1370646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7030A0"/>
                </a:solidFill>
              </a:rPr>
              <a:t>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665677" y="3967175"/>
          <a:ext cx="6458968" cy="1011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1011421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851111" y="4959177"/>
            <a:ext cx="1459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4000" dirty="0"/>
              <a:t>5n + 2</a:t>
            </a:r>
            <a:endParaRPr lang="en-GB" sz="4000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941768" y="5663107"/>
            <a:ext cx="3684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5400" b="1" dirty="0">
                <a:solidFill>
                  <a:srgbClr val="0000FF"/>
                </a:solidFill>
              </a:rPr>
              <a:t>2n</a:t>
            </a:r>
            <a:r>
              <a:rPr lang="en-GB" sz="5400" b="1" baseline="30000" dirty="0">
                <a:solidFill>
                  <a:srgbClr val="0000FF"/>
                </a:solidFill>
              </a:rPr>
              <a:t>2</a:t>
            </a:r>
            <a:r>
              <a:rPr lang="en-GB" sz="5400" b="1" dirty="0">
                <a:solidFill>
                  <a:srgbClr val="0000FF"/>
                </a:solidFill>
              </a:rPr>
              <a:t> + 5n + 2</a:t>
            </a:r>
            <a:endParaRPr lang="en-GB" sz="54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16993" y="4966023"/>
          <a:ext cx="6468803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921">
                  <a:extLst>
                    <a:ext uri="{9D8B030D-6E8A-4147-A177-3AD203B41FA5}">
                      <a16:colId xmlns:a16="http://schemas.microsoft.com/office/drawing/2014/main" val="531584265"/>
                    </a:ext>
                  </a:extLst>
                </a:gridCol>
                <a:gridCol w="1797881">
                  <a:extLst>
                    <a:ext uri="{9D8B030D-6E8A-4147-A177-3AD203B41FA5}">
                      <a16:colId xmlns:a16="http://schemas.microsoft.com/office/drawing/2014/main" val="243586228"/>
                    </a:ext>
                  </a:extLst>
                </a:gridCol>
                <a:gridCol w="1461835">
                  <a:extLst>
                    <a:ext uri="{9D8B030D-6E8A-4147-A177-3AD203B41FA5}">
                      <a16:colId xmlns:a16="http://schemas.microsoft.com/office/drawing/2014/main" val="37871642"/>
                    </a:ext>
                  </a:extLst>
                </a:gridCol>
                <a:gridCol w="1572166">
                  <a:extLst>
                    <a:ext uri="{9D8B030D-6E8A-4147-A177-3AD203B41FA5}">
                      <a16:colId xmlns:a16="http://schemas.microsoft.com/office/drawing/2014/main" val="17208228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35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59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9416" y="130708"/>
          <a:ext cx="10153128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9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58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665678" y="3375308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17132" y="2269321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7030A0"/>
                </a:solidFill>
              </a:rPr>
              <a:t>3n</a:t>
            </a:r>
            <a:r>
              <a:rPr lang="en-GB" sz="6000" b="1" baseline="30000" dirty="0">
                <a:solidFill>
                  <a:srgbClr val="7030A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65677" y="5698318"/>
          <a:ext cx="645896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83632" y="1458005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52742" y="3962711"/>
            <a:ext cx="11416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5400" dirty="0">
                <a:solidFill>
                  <a:srgbClr val="7030A0"/>
                </a:solidFill>
              </a:rPr>
              <a:t>3n</a:t>
            </a:r>
            <a:r>
              <a:rPr lang="en-GB" sz="5400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616280" y="1370646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7030A0"/>
                </a:solidFill>
              </a:rPr>
              <a:t>6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665677" y="3967175"/>
          <a:ext cx="6458968" cy="1011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1011421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48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889958" y="4962032"/>
            <a:ext cx="1459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4000" dirty="0"/>
              <a:t>2n + 2</a:t>
            </a:r>
            <a:endParaRPr lang="en-GB" sz="4000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971517" y="5689388"/>
            <a:ext cx="3684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5400" b="1" dirty="0">
                <a:solidFill>
                  <a:srgbClr val="0000FF"/>
                </a:solidFill>
              </a:rPr>
              <a:t>3n</a:t>
            </a:r>
            <a:r>
              <a:rPr lang="en-GB" sz="5400" b="1" baseline="30000" dirty="0">
                <a:solidFill>
                  <a:srgbClr val="0000FF"/>
                </a:solidFill>
              </a:rPr>
              <a:t>2</a:t>
            </a:r>
            <a:r>
              <a:rPr lang="en-GB" sz="5400" b="1" dirty="0">
                <a:solidFill>
                  <a:srgbClr val="0000FF"/>
                </a:solidFill>
              </a:rPr>
              <a:t> + 2n + 2</a:t>
            </a:r>
            <a:endParaRPr lang="en-GB" sz="54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55840" y="4968878"/>
          <a:ext cx="6468803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531584265"/>
                    </a:ext>
                  </a:extLst>
                </a:gridCol>
                <a:gridCol w="1850626">
                  <a:extLst>
                    <a:ext uri="{9D8B030D-6E8A-4147-A177-3AD203B41FA5}">
                      <a16:colId xmlns:a16="http://schemas.microsoft.com/office/drawing/2014/main" val="243586228"/>
                    </a:ext>
                  </a:extLst>
                </a:gridCol>
                <a:gridCol w="1461835">
                  <a:extLst>
                    <a:ext uri="{9D8B030D-6E8A-4147-A177-3AD203B41FA5}">
                      <a16:colId xmlns:a16="http://schemas.microsoft.com/office/drawing/2014/main" val="37871642"/>
                    </a:ext>
                  </a:extLst>
                </a:gridCol>
                <a:gridCol w="1572166">
                  <a:extLst>
                    <a:ext uri="{9D8B030D-6E8A-4147-A177-3AD203B41FA5}">
                      <a16:colId xmlns:a16="http://schemas.microsoft.com/office/drawing/2014/main" val="17208228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35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30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006613" y="2528357"/>
                <a:ext cx="612068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3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GB" sz="4400" i="1">
                          <a:latin typeface="Cambria Math"/>
                        </a:rPr>
                        <m:t>8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4400" i="1">
                          <a:latin typeface="Cambria Math"/>
                        </a:rPr>
                        <m:t>15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4400" i="1">
                          <a:latin typeface="Cambria Math"/>
                        </a:rPr>
                        <m:t>24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4400" i="1">
                          <a:latin typeface="Cambria Math"/>
                        </a:rPr>
                        <m:t>35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613" y="2528357"/>
                <a:ext cx="612068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023133" y="1484784"/>
                <a:ext cx="612068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1     2    3      4     </m:t>
                      </m:r>
                      <m:r>
                        <a:rPr lang="en-GB" sz="4400" i="1">
                          <a:latin typeface="Cambria Math"/>
                        </a:rPr>
                        <m:t>5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133" y="1484784"/>
                <a:ext cx="612068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08373" y="1447439"/>
                <a:ext cx="8640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73" y="1447439"/>
                <a:ext cx="864096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08373" y="2420888"/>
                <a:ext cx="8640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73" y="2420888"/>
                <a:ext cx="86409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2316845" y="3186359"/>
            <a:ext cx="2647628" cy="1029212"/>
            <a:chOff x="2057400" y="2754312"/>
            <a:chExt cx="2647628" cy="1029212"/>
          </a:xfrm>
        </p:grpSpPr>
        <p:sp>
          <p:nvSpPr>
            <p:cNvPr id="9" name="Freeform 8"/>
            <p:cNvSpPr/>
            <p:nvPr/>
          </p:nvSpPr>
          <p:spPr>
            <a:xfrm>
              <a:off x="2057400" y="2755900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987824" y="2755900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600474" y="3212203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3930328" y="2754312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542978" y="3212203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267744" y="2968624"/>
                  <a:ext cx="3327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+5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2968624"/>
                  <a:ext cx="332730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r="-418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198168" y="2945189"/>
                  <a:ext cx="3327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+7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8168" y="2945189"/>
                  <a:ext cx="332730" cy="36933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r="-4259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080780" y="2945189"/>
                  <a:ext cx="51662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en-GB" dirty="0"/>
                    <a:t>9</a:t>
                  </a: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0780" y="2945189"/>
                  <a:ext cx="516620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t="-8197" r="-1176" b="-245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2732558" y="3414192"/>
                  <a:ext cx="5657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en-GB" dirty="0"/>
                    <a:t>2</a:t>
                  </a: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2558" y="3414192"/>
                  <a:ext cx="565795" cy="36933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3660130" y="3403861"/>
                  <a:ext cx="5657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en-GB" dirty="0"/>
                    <a:t>2</a:t>
                  </a: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0130" y="3403861"/>
                  <a:ext cx="565795" cy="369332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005646" y="4418370"/>
                <a:ext cx="612068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1     4    9     16   25 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646" y="4418370"/>
                <a:ext cx="6120680" cy="7694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005646" y="5209854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+2  +4  +6    +8  +10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70535" y="4418369"/>
                <a:ext cx="8640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35" y="4418369"/>
                <a:ext cx="864096" cy="769441"/>
              </a:xfrm>
              <a:prstGeom prst="rect">
                <a:avLst/>
              </a:prstGeom>
              <a:blipFill>
                <a:blip r:embed="rId13"/>
                <a:stretch>
                  <a:fillRect r="-8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475345" y="5269974"/>
            <a:ext cx="149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Adjust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892122" y="5445224"/>
                <a:ext cx="4824533" cy="9420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122" y="5445224"/>
                <a:ext cx="4824533" cy="9420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/>
          <p:nvPr/>
        </p:nvCxnSpPr>
        <p:spPr>
          <a:xfrm>
            <a:off x="1879117" y="1196752"/>
            <a:ext cx="0" cy="51116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A2F0B64-B4FE-037D-69AF-D39C78C59125}"/>
                  </a:ext>
                </a:extLst>
              </p:cNvPr>
              <p:cNvSpPr txBox="1"/>
              <p:nvPr/>
            </p:nvSpPr>
            <p:spPr>
              <a:xfrm>
                <a:off x="275433" y="201131"/>
                <a:ext cx="320736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GB" sz="4400" b="1" dirty="0"/>
                  <a:t> Notation</a:t>
                </a: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A2F0B64-B4FE-037D-69AF-D39C78C59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33" y="201131"/>
                <a:ext cx="3207369" cy="769441"/>
              </a:xfrm>
              <a:prstGeom prst="rect">
                <a:avLst/>
              </a:prstGeom>
              <a:blipFill>
                <a:blip r:embed="rId15"/>
                <a:stretch>
                  <a:fillRect t="-16667" r="-1901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283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39416" y="764704"/>
            <a:ext cx="10945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1, 4, 9, 16, 25, 36…….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72" y="2545706"/>
            <a:ext cx="11521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What do you notice about the difference between each number?</a:t>
            </a:r>
            <a:endParaRPr lang="en-GB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1667508" y="4851665"/>
            <a:ext cx="90730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They are not the same.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187986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722183"/>
              </p:ext>
            </p:extLst>
          </p:nvPr>
        </p:nvGraphicFramePr>
        <p:xfrm>
          <a:off x="839416" y="908720"/>
          <a:ext cx="10369152" cy="2986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41058745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852955565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72583529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50062786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411295726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07958870"/>
                    </a:ext>
                  </a:extLst>
                </a:gridCol>
              </a:tblGrid>
              <a:tr h="1493324">
                <a:tc>
                  <a:txBody>
                    <a:bodyPr/>
                    <a:lstStyle/>
                    <a:p>
                      <a:pPr algn="ctr"/>
                      <a:r>
                        <a:rPr lang="en-GB" sz="6600" dirty="0">
                          <a:solidFill>
                            <a:schemeClr val="tx1"/>
                          </a:solidFill>
                        </a:rPr>
                        <a:t>1st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dirty="0">
                          <a:solidFill>
                            <a:schemeClr val="tx1"/>
                          </a:solidFill>
                        </a:rPr>
                        <a:t>2nd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dirty="0">
                          <a:solidFill>
                            <a:schemeClr val="tx1"/>
                          </a:solidFill>
                        </a:rPr>
                        <a:t>3rd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dirty="0">
                          <a:solidFill>
                            <a:schemeClr val="tx1"/>
                          </a:solidFill>
                        </a:rPr>
                        <a:t>4th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dirty="0">
                          <a:solidFill>
                            <a:schemeClr val="tx1"/>
                          </a:solidFill>
                        </a:rPr>
                        <a:t>5th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2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90324"/>
                  </a:ext>
                </a:extLst>
              </a:tr>
              <a:tr h="1493324"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rgbClr val="0000FF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rgbClr val="0000FF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rgbClr val="0000FF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rgbClr val="0000FF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rgbClr val="0000FF"/>
                          </a:solidFill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538254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768408" y="2420888"/>
                <a:ext cx="144016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88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408" y="2420888"/>
                <a:ext cx="144016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516544" y="1713299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0000"/>
                </a:solidFill>
              </a:rPr>
              <a:t>n</a:t>
            </a:r>
            <a:r>
              <a:rPr lang="en-GB" sz="4800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9416" y="4437112"/>
            <a:ext cx="104411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00FF"/>
                </a:solidFill>
              </a:rPr>
              <a:t>Quadratic Sequences</a:t>
            </a:r>
          </a:p>
        </p:txBody>
      </p:sp>
    </p:spTree>
    <p:extLst>
      <p:ext uri="{BB962C8B-B14F-4D97-AF65-F5344CB8AC3E}">
        <p14:creationId xmlns:p14="http://schemas.microsoft.com/office/powerpoint/2010/main" val="82226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23392" y="332656"/>
            <a:ext cx="10945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1, 4, 9, 16, 25, 36…….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9416" y="2348880"/>
            <a:ext cx="103691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If the 2</a:t>
            </a:r>
            <a:r>
              <a:rPr lang="en-US" sz="7200" baseline="30000" dirty="0"/>
              <a:t>nd</a:t>
            </a:r>
            <a:r>
              <a:rPr lang="en-US" sz="7200" dirty="0"/>
              <a:t> differences are the same then you have a </a:t>
            </a:r>
            <a:r>
              <a:rPr lang="en-US" sz="7200" b="1" dirty="0"/>
              <a:t>Quadratic Sequence</a:t>
            </a:r>
            <a:r>
              <a:rPr lang="en-US" sz="7200" dirty="0"/>
              <a:t>.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0733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196053"/>
              </p:ext>
            </p:extLst>
          </p:nvPr>
        </p:nvGraphicFramePr>
        <p:xfrm>
          <a:off x="767408" y="311692"/>
          <a:ext cx="10873207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954454" y="5449812"/>
            <a:ext cx="2369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3n</a:t>
            </a:r>
            <a:r>
              <a:rPr lang="en-GB" sz="6000" b="1" baseline="30000" dirty="0">
                <a:solidFill>
                  <a:srgbClr val="0000FF"/>
                </a:solidFill>
              </a:rPr>
              <a:t>2</a:t>
            </a:r>
            <a:r>
              <a:rPr lang="en-GB" sz="6000" b="1" dirty="0">
                <a:solidFill>
                  <a:srgbClr val="0000FF"/>
                </a:solidFill>
              </a:rPr>
              <a:t> + 2</a:t>
            </a:r>
            <a:endParaRPr lang="en-GB" sz="60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266686"/>
              </p:ext>
            </p:extLst>
          </p:nvPr>
        </p:nvGraphicFramePr>
        <p:xfrm>
          <a:off x="5337257" y="3857660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961148" y="256170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FF00FF"/>
                </a:solidFill>
              </a:rPr>
              <a:t>3n</a:t>
            </a:r>
            <a:r>
              <a:rPr lang="en-GB" sz="6000" b="1" baseline="30000" dirty="0">
                <a:solidFill>
                  <a:srgbClr val="FF00FF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299658"/>
              </p:ext>
            </p:extLst>
          </p:nvPr>
        </p:nvGraphicFramePr>
        <p:xfrm>
          <a:off x="5337257" y="5445224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27648" y="1628800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94541" y="4426957"/>
            <a:ext cx="12474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6000" b="1" dirty="0">
                <a:solidFill>
                  <a:srgbClr val="FF00FF"/>
                </a:solidFill>
              </a:rPr>
              <a:t>3n</a:t>
            </a:r>
            <a:r>
              <a:rPr lang="en-GB" sz="6000" b="1" baseline="30000" dirty="0">
                <a:solidFill>
                  <a:srgbClr val="FF00FF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832304" y="1524420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FF00FF"/>
                </a:solidFill>
              </a:rPr>
              <a:t>6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95152"/>
              </p:ext>
            </p:extLst>
          </p:nvPr>
        </p:nvGraphicFramePr>
        <p:xfrm>
          <a:off x="5299854" y="4449528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48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513A97C-8873-5F1A-ABAD-31494CAAAE5F}"/>
              </a:ext>
            </a:extLst>
          </p:cNvPr>
          <p:cNvSpPr txBox="1"/>
          <p:nvPr/>
        </p:nvSpPr>
        <p:spPr>
          <a:xfrm>
            <a:off x="263352" y="2725178"/>
            <a:ext cx="2105033" cy="70788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chemeClr val="bg1"/>
                </a:solidFill>
              </a:rPr>
              <a:t>Step 1:  </a:t>
            </a:r>
            <a:r>
              <a:rPr lang="en-GB" sz="2000" dirty="0">
                <a:solidFill>
                  <a:schemeClr val="bg1"/>
                </a:solidFill>
              </a:rPr>
              <a:t>Find the second difference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077027-242E-7CC9-3E67-E89F2C259A2F}"/>
                  </a:ext>
                </a:extLst>
              </p:cNvPr>
              <p:cNvSpPr txBox="1"/>
              <p:nvPr/>
            </p:nvSpPr>
            <p:spPr>
              <a:xfrm>
                <a:off x="211175" y="4000781"/>
                <a:ext cx="2644466" cy="10156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000" b="1" dirty="0">
                    <a:solidFill>
                      <a:schemeClr val="bg1"/>
                    </a:solidFill>
                  </a:rPr>
                  <a:t>Step 2: </a:t>
                </a:r>
                <a:r>
                  <a:rPr lang="en-US" sz="2000" dirty="0">
                    <a:solidFill>
                      <a:schemeClr val="bg1"/>
                    </a:solidFill>
                  </a:rPr>
                  <a:t>Half the second difference to get 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077027-242E-7CC9-3E67-E89F2C259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75" y="4000781"/>
                <a:ext cx="2644466" cy="1015663"/>
              </a:xfrm>
              <a:prstGeom prst="rect">
                <a:avLst/>
              </a:prstGeom>
              <a:blipFill>
                <a:blip r:embed="rId2"/>
                <a:stretch>
                  <a:fillRect l="-2540" t="-2994" r="-2079" b="-95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BCA3DFF-7F3E-42F3-83E8-8EFC2408C7AC}"/>
              </a:ext>
            </a:extLst>
          </p:cNvPr>
          <p:cNvSpPr txBox="1"/>
          <p:nvPr/>
        </p:nvSpPr>
        <p:spPr>
          <a:xfrm>
            <a:off x="211174" y="5589240"/>
            <a:ext cx="2644466" cy="70788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chemeClr val="bg1"/>
                </a:solidFill>
              </a:rPr>
              <a:t>Step 3:  Adjust the sequence as necessary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84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5" grpId="0"/>
      <p:bldP spid="10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144442"/>
              </p:ext>
            </p:extLst>
          </p:nvPr>
        </p:nvGraphicFramePr>
        <p:xfrm>
          <a:off x="767408" y="311692"/>
          <a:ext cx="10873207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-1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29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652151" y="5305796"/>
            <a:ext cx="22124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2n</a:t>
            </a:r>
            <a:r>
              <a:rPr lang="en-GB" sz="6000" b="1" baseline="30000" dirty="0">
                <a:solidFill>
                  <a:srgbClr val="0000FF"/>
                </a:solidFill>
              </a:rPr>
              <a:t>2</a:t>
            </a:r>
            <a:r>
              <a:rPr lang="en-GB" sz="6000" b="1" dirty="0">
                <a:solidFill>
                  <a:srgbClr val="0000FF"/>
                </a:solidFill>
              </a:rPr>
              <a:t> - 3</a:t>
            </a:r>
            <a:endParaRPr lang="en-GB" sz="60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19946"/>
              </p:ext>
            </p:extLst>
          </p:nvPr>
        </p:nvGraphicFramePr>
        <p:xfrm>
          <a:off x="3956407" y="3713644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961148" y="256170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FF0000"/>
                </a:solidFill>
              </a:rPr>
              <a:t>2n</a:t>
            </a:r>
            <a:r>
              <a:rPr lang="en-GB" sz="6000" b="1" baseline="30000" dirty="0">
                <a:solidFill>
                  <a:srgbClr val="FF000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11216"/>
              </p:ext>
            </p:extLst>
          </p:nvPr>
        </p:nvGraphicFramePr>
        <p:xfrm>
          <a:off x="3956407" y="5301208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27648" y="1628800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13691" y="4282941"/>
            <a:ext cx="12474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6000" b="1" dirty="0">
                <a:solidFill>
                  <a:srgbClr val="FF0000"/>
                </a:solidFill>
              </a:rPr>
              <a:t>2n</a:t>
            </a:r>
            <a:r>
              <a:rPr lang="en-GB" sz="60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832304" y="1524420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FF0000"/>
                </a:solidFill>
              </a:rPr>
              <a:t>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947742"/>
              </p:ext>
            </p:extLst>
          </p:nvPr>
        </p:nvGraphicFramePr>
        <p:xfrm>
          <a:off x="3919004" y="4305512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00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00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97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27497"/>
              </p:ext>
            </p:extLst>
          </p:nvPr>
        </p:nvGraphicFramePr>
        <p:xfrm>
          <a:off x="767408" y="311692"/>
          <a:ext cx="10873207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6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14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21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573604" y="5305796"/>
            <a:ext cx="2369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1n</a:t>
            </a:r>
            <a:r>
              <a:rPr lang="en-GB" sz="6000" b="1" baseline="30000" dirty="0">
                <a:solidFill>
                  <a:srgbClr val="0000FF"/>
                </a:solidFill>
              </a:rPr>
              <a:t>2</a:t>
            </a:r>
            <a:r>
              <a:rPr lang="en-GB" sz="6000" b="1" dirty="0">
                <a:solidFill>
                  <a:srgbClr val="0000FF"/>
                </a:solidFill>
              </a:rPr>
              <a:t> + 5</a:t>
            </a:r>
            <a:endParaRPr lang="en-GB" sz="60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956407" y="3713644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961148" y="256170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00B050"/>
                </a:solidFill>
              </a:rPr>
              <a:t>1n</a:t>
            </a:r>
            <a:r>
              <a:rPr lang="en-GB" sz="6000" b="1" baseline="30000" dirty="0">
                <a:solidFill>
                  <a:srgbClr val="00B05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972240"/>
              </p:ext>
            </p:extLst>
          </p:nvPr>
        </p:nvGraphicFramePr>
        <p:xfrm>
          <a:off x="3956407" y="5301208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27648" y="1628800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73604" y="4282941"/>
            <a:ext cx="12474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6000" b="1" dirty="0">
                <a:solidFill>
                  <a:srgbClr val="00B050"/>
                </a:solidFill>
              </a:rPr>
              <a:t>1n</a:t>
            </a:r>
            <a:r>
              <a:rPr lang="en-GB" sz="6000" b="1" baseline="300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832304" y="1524420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00B050"/>
                </a:solidFill>
              </a:rPr>
              <a:t>2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288119"/>
              </p:ext>
            </p:extLst>
          </p:nvPr>
        </p:nvGraphicFramePr>
        <p:xfrm>
          <a:off x="3956406" y="4305512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B05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B050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4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686992" y="2096309"/>
                <a:ext cx="46250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GB" sz="4400" i="1" smtClean="0">
                        <a:latin typeface="Cambria Math"/>
                      </a:rPr>
                      <m:t>3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11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18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GB" sz="4400" dirty="0"/>
                  <a:t>27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992" y="2096309"/>
                <a:ext cx="4625032" cy="769441"/>
              </a:xfrm>
              <a:prstGeom prst="rect">
                <a:avLst/>
              </a:prstGeom>
              <a:blipFill>
                <a:blip r:embed="rId3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703512" y="1052736"/>
                <a:ext cx="612068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1     2    3      4     </m:t>
                      </m:r>
                      <m:r>
                        <a:rPr lang="en-GB" sz="4400" i="1">
                          <a:latin typeface="Cambria Math"/>
                        </a:rPr>
                        <m:t>5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052736"/>
                <a:ext cx="612068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88752" y="1015391"/>
                <a:ext cx="8640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52" y="1015391"/>
                <a:ext cx="86409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88752" y="1988840"/>
                <a:ext cx="8640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52" y="1988840"/>
                <a:ext cx="86409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1997224" y="2754311"/>
            <a:ext cx="2647628" cy="1029212"/>
            <a:chOff x="2057400" y="2754312"/>
            <a:chExt cx="2647628" cy="1029212"/>
          </a:xfrm>
        </p:grpSpPr>
        <p:sp>
          <p:nvSpPr>
            <p:cNvPr id="9" name="Freeform 8"/>
            <p:cNvSpPr/>
            <p:nvPr/>
          </p:nvSpPr>
          <p:spPr>
            <a:xfrm>
              <a:off x="2057400" y="2755900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987824" y="2755900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600474" y="3212203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3930328" y="2754312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542978" y="3212203"/>
              <a:ext cx="774700" cy="214312"/>
            </a:xfrm>
            <a:custGeom>
              <a:avLst/>
              <a:gdLst>
                <a:gd name="connsiteX0" fmla="*/ 0 w 774700"/>
                <a:gd name="connsiteY0" fmla="*/ 0 h 214312"/>
                <a:gd name="connsiteX1" fmla="*/ 190500 w 774700"/>
                <a:gd name="connsiteY1" fmla="*/ 190500 h 214312"/>
                <a:gd name="connsiteX2" fmla="*/ 571500 w 774700"/>
                <a:gd name="connsiteY2" fmla="*/ 190500 h 214312"/>
                <a:gd name="connsiteX3" fmla="*/ 774700 w 774700"/>
                <a:gd name="connsiteY3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0" h="214312">
                  <a:moveTo>
                    <a:pt x="0" y="0"/>
                  </a:moveTo>
                  <a:cubicBezTo>
                    <a:pt x="47625" y="79375"/>
                    <a:pt x="95250" y="158750"/>
                    <a:pt x="190500" y="190500"/>
                  </a:cubicBezTo>
                  <a:cubicBezTo>
                    <a:pt x="285750" y="222250"/>
                    <a:pt x="474133" y="222250"/>
                    <a:pt x="571500" y="190500"/>
                  </a:cubicBezTo>
                  <a:cubicBezTo>
                    <a:pt x="668867" y="158750"/>
                    <a:pt x="721783" y="79375"/>
                    <a:pt x="77470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267744" y="2968624"/>
                  <a:ext cx="3327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2968624"/>
                  <a:ext cx="332730" cy="369332"/>
                </a:xfrm>
                <a:prstGeom prst="rect">
                  <a:avLst/>
                </a:prstGeom>
                <a:blipFill>
                  <a:blip r:embed="rId7"/>
                  <a:stretch>
                    <a:fillRect r="-418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198168" y="2945189"/>
                  <a:ext cx="3327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8168" y="2945189"/>
                  <a:ext cx="332730" cy="369332"/>
                </a:xfrm>
                <a:prstGeom prst="rect">
                  <a:avLst/>
                </a:prstGeom>
                <a:blipFill>
                  <a:blip r:embed="rId8"/>
                  <a:stretch>
                    <a:fillRect r="-4444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080780" y="2945189"/>
                  <a:ext cx="51662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7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0780" y="2945189"/>
                  <a:ext cx="516620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2732558" y="3414192"/>
                  <a:ext cx="5657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en-GB" dirty="0"/>
                    <a:t>2</a:t>
                  </a: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2558" y="3414192"/>
                  <a:ext cx="565795" cy="36933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3660130" y="3403861"/>
                  <a:ext cx="5657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en-GB" dirty="0"/>
                    <a:t>2</a:t>
                  </a: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0130" y="3403861"/>
                  <a:ext cx="565795" cy="369332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686025" y="3986322"/>
                <a:ext cx="612068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1     4   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9    16   25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025" y="3986322"/>
                <a:ext cx="6120680" cy="7694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686025" y="4755763"/>
            <a:ext cx="4698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+2  +2   +2   +2   +2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350914" y="3986321"/>
                <a:ext cx="8640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14" y="3986321"/>
                <a:ext cx="864096" cy="769441"/>
              </a:xfrm>
              <a:prstGeom prst="rect">
                <a:avLst/>
              </a:prstGeom>
              <a:blipFill>
                <a:blip r:embed="rId13"/>
                <a:stretch>
                  <a:fillRect r="-9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55724" y="4837926"/>
            <a:ext cx="149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Adjust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816080" y="5315571"/>
                <a:ext cx="4824532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6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5315571"/>
                <a:ext cx="4824532" cy="103656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>
            <a:cxnSpLocks/>
          </p:cNvCxnSpPr>
          <p:nvPr/>
        </p:nvCxnSpPr>
        <p:spPr>
          <a:xfrm>
            <a:off x="1559496" y="1131532"/>
            <a:ext cx="0" cy="47448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AFF069B-A11E-2935-A39A-D9886C470913}"/>
                  </a:ext>
                </a:extLst>
              </p:cNvPr>
              <p:cNvSpPr txBox="1"/>
              <p:nvPr/>
            </p:nvSpPr>
            <p:spPr>
              <a:xfrm>
                <a:off x="275433" y="201131"/>
                <a:ext cx="320736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GB" sz="4400" b="1" dirty="0"/>
                  <a:t> Notation</a:t>
                </a: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AFF069B-A11E-2935-A39A-D9886C470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33" y="201131"/>
                <a:ext cx="3207369" cy="769441"/>
              </a:xfrm>
              <a:prstGeom prst="rect">
                <a:avLst/>
              </a:prstGeom>
              <a:blipFill>
                <a:blip r:embed="rId15"/>
                <a:stretch>
                  <a:fillRect t="-16667" r="-1901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730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9416" y="130708"/>
          <a:ext cx="10153128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9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665678" y="3375308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17132" y="2269321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7030A0"/>
                </a:solidFill>
              </a:rPr>
              <a:t>2n</a:t>
            </a:r>
            <a:r>
              <a:rPr lang="en-GB" sz="6000" b="1" baseline="30000" dirty="0">
                <a:solidFill>
                  <a:srgbClr val="7030A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65677" y="5733256"/>
          <a:ext cx="645896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CC66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CC66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CC66"/>
                          </a:solidFill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CC66"/>
                          </a:solidFill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83632" y="1458005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52743" y="3962711"/>
            <a:ext cx="11416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5400" dirty="0">
                <a:solidFill>
                  <a:srgbClr val="7030A0"/>
                </a:solidFill>
              </a:rPr>
              <a:t>2n</a:t>
            </a:r>
            <a:r>
              <a:rPr lang="en-GB" sz="5400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616280" y="1370646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7030A0"/>
                </a:solidFill>
              </a:rPr>
              <a:t>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665677" y="3967176"/>
          <a:ext cx="6458968" cy="993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993092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890487" y="4934776"/>
            <a:ext cx="14590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4000" dirty="0"/>
              <a:t>3n – 1</a:t>
            </a:r>
            <a:endParaRPr lang="en-GB" sz="4000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971517" y="5724326"/>
            <a:ext cx="3684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5400" b="1" dirty="0">
                <a:solidFill>
                  <a:srgbClr val="00CC66"/>
                </a:solidFill>
              </a:rPr>
              <a:t>2n</a:t>
            </a:r>
            <a:r>
              <a:rPr lang="en-GB" sz="5400" b="1" baseline="30000" dirty="0">
                <a:solidFill>
                  <a:srgbClr val="00CC66"/>
                </a:solidFill>
              </a:rPr>
              <a:t>2</a:t>
            </a:r>
            <a:r>
              <a:rPr lang="en-GB" sz="5400" b="1" dirty="0">
                <a:solidFill>
                  <a:srgbClr val="00CC66"/>
                </a:solidFill>
              </a:rPr>
              <a:t> + 3n – 1</a:t>
            </a:r>
            <a:endParaRPr lang="en-GB" sz="5400" b="1" baseline="30000" dirty="0">
              <a:solidFill>
                <a:srgbClr val="00CC66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55840" y="4975753"/>
          <a:ext cx="6468803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921">
                  <a:extLst>
                    <a:ext uri="{9D8B030D-6E8A-4147-A177-3AD203B41FA5}">
                      <a16:colId xmlns:a16="http://schemas.microsoft.com/office/drawing/2014/main" val="531584265"/>
                    </a:ext>
                  </a:extLst>
                </a:gridCol>
                <a:gridCol w="1797881">
                  <a:extLst>
                    <a:ext uri="{9D8B030D-6E8A-4147-A177-3AD203B41FA5}">
                      <a16:colId xmlns:a16="http://schemas.microsoft.com/office/drawing/2014/main" val="243586228"/>
                    </a:ext>
                  </a:extLst>
                </a:gridCol>
                <a:gridCol w="1461835">
                  <a:extLst>
                    <a:ext uri="{9D8B030D-6E8A-4147-A177-3AD203B41FA5}">
                      <a16:colId xmlns:a16="http://schemas.microsoft.com/office/drawing/2014/main" val="37871642"/>
                    </a:ext>
                  </a:extLst>
                </a:gridCol>
                <a:gridCol w="1572166">
                  <a:extLst>
                    <a:ext uri="{9D8B030D-6E8A-4147-A177-3AD203B41FA5}">
                      <a16:colId xmlns:a16="http://schemas.microsoft.com/office/drawing/2014/main" val="17208228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35053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D5AE151-338F-2478-5D72-9F645312BA2F}"/>
              </a:ext>
            </a:extLst>
          </p:cNvPr>
          <p:cNvSpPr txBox="1"/>
          <p:nvPr/>
        </p:nvSpPr>
        <p:spPr>
          <a:xfrm>
            <a:off x="335360" y="4194592"/>
            <a:ext cx="2232248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en-GB" sz="2400" b="1" dirty="0">
                <a:solidFill>
                  <a:schemeClr val="bg1"/>
                </a:solidFill>
              </a:rPr>
              <a:t>Note:  </a:t>
            </a:r>
            <a:r>
              <a:rPr lang="en-GB" sz="2400" dirty="0">
                <a:solidFill>
                  <a:schemeClr val="bg1"/>
                </a:solidFill>
              </a:rPr>
              <a:t>The difference is a linear sequence</a:t>
            </a:r>
          </a:p>
        </p:txBody>
      </p:sp>
    </p:spTree>
    <p:extLst>
      <p:ext uri="{BB962C8B-B14F-4D97-AF65-F5344CB8AC3E}">
        <p14:creationId xmlns:p14="http://schemas.microsoft.com/office/powerpoint/2010/main" val="340812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1" grpId="0"/>
      <p:bldP spid="13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1015</TotalTime>
  <Words>406</Words>
  <Application>Microsoft Office PowerPoint</Application>
  <PresentationFormat>Widescreen</PresentationFormat>
  <Paragraphs>202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Quadratic Sequences</dc:title>
  <dc:creator>ben</dc:creator>
  <cp:lastModifiedBy>Stewart Gale</cp:lastModifiedBy>
  <cp:revision>71</cp:revision>
  <dcterms:created xsi:type="dcterms:W3CDTF">2011-09-23T08:28:07Z</dcterms:created>
  <dcterms:modified xsi:type="dcterms:W3CDTF">2023-06-22T08:04:27Z</dcterms:modified>
</cp:coreProperties>
</file>