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64" r:id="rId3"/>
    <p:sldId id="265" r:id="rId4"/>
    <p:sldId id="257" r:id="rId5"/>
    <p:sldId id="258" r:id="rId6"/>
    <p:sldId id="259" r:id="rId7"/>
    <p:sldId id="260" r:id="rId8"/>
    <p:sldId id="261" r:id="rId9"/>
  </p:sldIdLst>
  <p:sldSz cx="13546138" cy="7620000"/>
  <p:notesSz cx="6858000" cy="9144000"/>
  <p:embeddedFontLst>
    <p:embeddedFont>
      <p:font typeface="Cambria Math" panose="02040503050406030204" pitchFamily="18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42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65549-B343-49E1-AB25-EABE22E65683}" v="799" dt="2025-05-13T10:41:19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48" y="327"/>
      </p:cViewPr>
      <p:guideLst>
        <p:guide orient="horz" pos="2400"/>
        <p:guide pos="4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865549-B343-49E1-AB25-EABE22E65683}"/>
    <pc:docChg chg="undo custSel addSld delSld modSld">
      <pc:chgData name="Stewart Gale" userId="3647ddd2-6040-41ae-a96d-232c23482af8" providerId="ADAL" clId="{16865549-B343-49E1-AB25-EABE22E65683}" dt="2025-05-13T10:41:19.786" v="1178"/>
      <pc:docMkLst>
        <pc:docMk/>
      </pc:docMkLst>
      <pc:sldChg chg="addSp delSp modSp mod modAnim">
        <pc:chgData name="Stewart Gale" userId="3647ddd2-6040-41ae-a96d-232c23482af8" providerId="ADAL" clId="{16865549-B343-49E1-AB25-EABE22E65683}" dt="2022-02-09T08:16:39.049" v="1059" actId="1076"/>
        <pc:sldMkLst>
          <pc:docMk/>
          <pc:sldMk cId="1636170263" sldId="257"/>
        </pc:sldMkLst>
      </pc:sldChg>
      <pc:sldChg chg="addSp delSp modSp mod modAnim">
        <pc:chgData name="Stewart Gale" userId="3647ddd2-6040-41ae-a96d-232c23482af8" providerId="ADAL" clId="{16865549-B343-49E1-AB25-EABE22E65683}" dt="2024-05-30T08:02:39.023" v="1065"/>
        <pc:sldMkLst>
          <pc:docMk/>
          <pc:sldMk cId="2409544153" sldId="258"/>
        </pc:sldMkLst>
      </pc:sldChg>
      <pc:sldChg chg="addSp modSp mod modAnim">
        <pc:chgData name="Stewart Gale" userId="3647ddd2-6040-41ae-a96d-232c23482af8" providerId="ADAL" clId="{16865549-B343-49E1-AB25-EABE22E65683}" dt="2022-02-09T08:11:58.902" v="867"/>
        <pc:sldMkLst>
          <pc:docMk/>
          <pc:sldMk cId="2334363748" sldId="259"/>
        </pc:sldMkLst>
      </pc:sldChg>
      <pc:sldChg chg="addSp modSp mod modAnim">
        <pc:chgData name="Stewart Gale" userId="3647ddd2-6040-41ae-a96d-232c23482af8" providerId="ADAL" clId="{16865549-B343-49E1-AB25-EABE22E65683}" dt="2024-05-30T08:05:05.924" v="1093" actId="404"/>
        <pc:sldMkLst>
          <pc:docMk/>
          <pc:sldMk cId="1673637348" sldId="260"/>
        </pc:sldMkLst>
      </pc:sldChg>
      <pc:sldChg chg="addSp modSp mod modAnim">
        <pc:chgData name="Stewart Gale" userId="3647ddd2-6040-41ae-a96d-232c23482af8" providerId="ADAL" clId="{16865549-B343-49E1-AB25-EABE22E65683}" dt="2025-05-13T10:41:19.786" v="1178"/>
        <pc:sldMkLst>
          <pc:docMk/>
          <pc:sldMk cId="3186300876" sldId="261"/>
        </pc:sldMkLst>
        <pc:spChg chg="mod">
          <ac:chgData name="Stewart Gale" userId="3647ddd2-6040-41ae-a96d-232c23482af8" providerId="ADAL" clId="{16865549-B343-49E1-AB25-EABE22E65683}" dt="2025-05-13T10:41:11.886" v="1177" actId="1076"/>
          <ac:spMkLst>
            <pc:docMk/>
            <pc:sldMk cId="3186300876" sldId="261"/>
            <ac:spMk id="7" creationId="{170E906C-CF64-4517-BCA4-429AEDEC2593}"/>
          </ac:spMkLst>
        </pc:spChg>
        <pc:spChg chg="add mod">
          <ac:chgData name="Stewart Gale" userId="3647ddd2-6040-41ae-a96d-232c23482af8" providerId="ADAL" clId="{16865549-B343-49E1-AB25-EABE22E65683}" dt="2025-05-13T10:41:01.277" v="1173" actId="1076"/>
          <ac:spMkLst>
            <pc:docMk/>
            <pc:sldMk cId="3186300876" sldId="261"/>
            <ac:spMk id="8" creationId="{6822DA14-9EF2-4DF4-8D2C-0C608A7D9C8E}"/>
          </ac:spMkLst>
        </pc:spChg>
      </pc:sldChg>
      <pc:sldChg chg="addSp delSp modSp del mod delAnim modAnim">
        <pc:chgData name="Stewart Gale" userId="3647ddd2-6040-41ae-a96d-232c23482af8" providerId="ADAL" clId="{16865549-B343-49E1-AB25-EABE22E65683}" dt="2025-05-13T10:40:27.967" v="1169" actId="47"/>
        <pc:sldMkLst>
          <pc:docMk/>
          <pc:sldMk cId="581683784" sldId="262"/>
        </pc:sldMkLst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4" creationId="{F4777E8A-7FDF-49A9-8D1C-973991931717}"/>
          </ac:spMkLst>
        </pc:spChg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5" creationId="{8D089121-8B56-4355-9310-E6F4C6976509}"/>
          </ac:spMkLst>
        </pc:spChg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6" creationId="{19065DC0-93F0-49A1-9B03-D3CDE31D4188}"/>
          </ac:spMkLst>
        </pc:spChg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8" creationId="{C80FD18F-1827-4BF5-B4B9-D6736FC445B0}"/>
          </ac:spMkLst>
        </pc:spChg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9" creationId="{D8B48164-0862-4C00-A81F-EECF3B31B183}"/>
          </ac:spMkLst>
        </pc:spChg>
        <pc:spChg chg="del">
          <ac:chgData name="Stewart Gale" userId="3647ddd2-6040-41ae-a96d-232c23482af8" providerId="ADAL" clId="{16865549-B343-49E1-AB25-EABE22E65683}" dt="2025-05-13T10:38:31.596" v="1117" actId="21"/>
          <ac:spMkLst>
            <pc:docMk/>
            <pc:sldMk cId="581683784" sldId="262"/>
            <ac:spMk id="10" creationId="{4DD30971-BBE4-40F7-90E3-29F97356BE28}"/>
          </ac:spMkLst>
        </pc:spChg>
      </pc:sldChg>
      <pc:sldChg chg="addSp delSp modSp mod">
        <pc:chgData name="Stewart Gale" userId="3647ddd2-6040-41ae-a96d-232c23482af8" providerId="ADAL" clId="{16865549-B343-49E1-AB25-EABE22E65683}" dt="2025-05-13T10:37:45.053" v="1105" actId="14100"/>
        <pc:sldMkLst>
          <pc:docMk/>
          <pc:sldMk cId="1253814578" sldId="263"/>
        </pc:sldMkLst>
        <pc:picChg chg="del">
          <ac:chgData name="Stewart Gale" userId="3647ddd2-6040-41ae-a96d-232c23482af8" providerId="ADAL" clId="{16865549-B343-49E1-AB25-EABE22E65683}" dt="2025-05-13T10:37:00.215" v="1095" actId="478"/>
          <ac:picMkLst>
            <pc:docMk/>
            <pc:sldMk cId="1253814578" sldId="263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16865549-B343-49E1-AB25-EABE22E65683}" dt="2025-05-13T10:37:45.053" v="1105" actId="14100"/>
          <ac:picMkLst>
            <pc:docMk/>
            <pc:sldMk cId="1253814578" sldId="263"/>
            <ac:picMk id="4" creationId="{0CFC6623-6DA1-0174-5550-AB3D276B863C}"/>
          </ac:picMkLst>
        </pc:picChg>
      </pc:sldChg>
      <pc:sldChg chg="modSp mod">
        <pc:chgData name="Stewart Gale" userId="3647ddd2-6040-41ae-a96d-232c23482af8" providerId="ADAL" clId="{16865549-B343-49E1-AB25-EABE22E65683}" dt="2025-05-13T10:37:52.780" v="1106" actId="1076"/>
        <pc:sldMkLst>
          <pc:docMk/>
          <pc:sldMk cId="2412270571" sldId="264"/>
        </pc:sldMkLst>
        <pc:spChg chg="mod">
          <ac:chgData name="Stewart Gale" userId="3647ddd2-6040-41ae-a96d-232c23482af8" providerId="ADAL" clId="{16865549-B343-49E1-AB25-EABE22E65683}" dt="2025-05-13T10:37:52.780" v="1106" actId="1076"/>
          <ac:spMkLst>
            <pc:docMk/>
            <pc:sldMk cId="2412270571" sldId="264"/>
            <ac:spMk id="2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16865549-B343-49E1-AB25-EABE22E65683}" dt="2025-05-13T10:40:25.804" v="1168" actId="1076"/>
        <pc:sldMkLst>
          <pc:docMk/>
          <pc:sldMk cId="2976099540" sldId="265"/>
        </pc:sldMkLst>
        <pc:spChg chg="add mod">
          <ac:chgData name="Stewart Gale" userId="3647ddd2-6040-41ae-a96d-232c23482af8" providerId="ADAL" clId="{16865549-B343-49E1-AB25-EABE22E65683}" dt="2025-05-13T10:38:50.864" v="1123" actId="1076"/>
          <ac:spMkLst>
            <pc:docMk/>
            <pc:sldMk cId="2976099540" sldId="265"/>
            <ac:spMk id="2" creationId="{F4777E8A-7FDF-49A9-8D1C-973991931717}"/>
          </ac:spMkLst>
        </pc:spChg>
        <pc:spChg chg="add mod">
          <ac:chgData name="Stewart Gale" userId="3647ddd2-6040-41ae-a96d-232c23482af8" providerId="ADAL" clId="{16865549-B343-49E1-AB25-EABE22E65683}" dt="2025-05-13T10:38:44.384" v="1120" actId="1076"/>
          <ac:spMkLst>
            <pc:docMk/>
            <pc:sldMk cId="2976099540" sldId="265"/>
            <ac:spMk id="5" creationId="{8D089121-8B56-4355-9310-E6F4C6976509}"/>
          </ac:spMkLst>
        </pc:spChg>
        <pc:spChg chg="add mod">
          <ac:chgData name="Stewart Gale" userId="3647ddd2-6040-41ae-a96d-232c23482af8" providerId="ADAL" clId="{16865549-B343-49E1-AB25-EABE22E65683}" dt="2025-05-13T10:38:55.635" v="1124" actId="1076"/>
          <ac:spMkLst>
            <pc:docMk/>
            <pc:sldMk cId="2976099540" sldId="265"/>
            <ac:spMk id="6" creationId="{19065DC0-93F0-49A1-9B03-D3CDE31D4188}"/>
          </ac:spMkLst>
        </pc:spChg>
        <pc:spChg chg="add mod">
          <ac:chgData name="Stewart Gale" userId="3647ddd2-6040-41ae-a96d-232c23482af8" providerId="ADAL" clId="{16865549-B343-49E1-AB25-EABE22E65683}" dt="2025-05-13T10:38:58.756" v="1125" actId="1076"/>
          <ac:spMkLst>
            <pc:docMk/>
            <pc:sldMk cId="2976099540" sldId="265"/>
            <ac:spMk id="8" creationId="{C80FD18F-1827-4BF5-B4B9-D6736FC445B0}"/>
          </ac:spMkLst>
        </pc:spChg>
        <pc:spChg chg="add mod">
          <ac:chgData name="Stewart Gale" userId="3647ddd2-6040-41ae-a96d-232c23482af8" providerId="ADAL" clId="{16865549-B343-49E1-AB25-EABE22E65683}" dt="2025-05-13T10:40:21.703" v="1167" actId="1076"/>
          <ac:spMkLst>
            <pc:docMk/>
            <pc:sldMk cId="2976099540" sldId="265"/>
            <ac:spMk id="9" creationId="{D8B48164-0862-4C00-A81F-EECF3B31B183}"/>
          </ac:spMkLst>
        </pc:spChg>
        <pc:spChg chg="add mod">
          <ac:chgData name="Stewart Gale" userId="3647ddd2-6040-41ae-a96d-232c23482af8" providerId="ADAL" clId="{16865549-B343-49E1-AB25-EABE22E65683}" dt="2025-05-13T10:40:25.804" v="1168" actId="1076"/>
          <ac:spMkLst>
            <pc:docMk/>
            <pc:sldMk cId="2976099540" sldId="265"/>
            <ac:spMk id="10" creationId="{4DD30971-BBE4-40F7-90E3-29F97356BE28}"/>
          </ac:spMkLst>
        </pc:spChg>
        <pc:picChg chg="mod modCrop">
          <ac:chgData name="Stewart Gale" userId="3647ddd2-6040-41ae-a96d-232c23482af8" providerId="ADAL" clId="{16865549-B343-49E1-AB25-EABE22E65683}" dt="2025-05-13T10:38:47.428" v="1122" actId="1076"/>
          <ac:picMkLst>
            <pc:docMk/>
            <pc:sldMk cId="2976099540" sldId="265"/>
            <ac:picMk id="4" creationId="{2AC55ACE-DE7D-E892-75CC-7074ACEF6741}"/>
          </ac:picMkLst>
        </pc:picChg>
      </pc:sldChg>
      <pc:sldChg chg="add del">
        <pc:chgData name="Stewart Gale" userId="3647ddd2-6040-41ae-a96d-232c23482af8" providerId="ADAL" clId="{16865549-B343-49E1-AB25-EABE22E65683}" dt="2025-05-13T10:40:48.146" v="1171" actId="47"/>
        <pc:sldMkLst>
          <pc:docMk/>
          <pc:sldMk cId="182878762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961" y="2367142"/>
            <a:ext cx="11514217" cy="16333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1921" y="4318001"/>
            <a:ext cx="9482297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50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43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052" y="4896558"/>
            <a:ext cx="11514217" cy="1513417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052" y="3229682"/>
            <a:ext cx="11514217" cy="1666874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9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08" y="1778002"/>
            <a:ext cx="5982877" cy="5028848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5955" y="1778002"/>
            <a:ext cx="5982877" cy="5028848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9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05681"/>
            <a:ext cx="5985230" cy="71084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07" y="2416528"/>
            <a:ext cx="5985230" cy="439032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1253" y="1705681"/>
            <a:ext cx="5987581" cy="71084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81253" y="2416528"/>
            <a:ext cx="5987581" cy="439032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83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48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06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8" y="303390"/>
            <a:ext cx="4456586" cy="1291167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6164" y="303392"/>
            <a:ext cx="7572667" cy="6503459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08" y="1594557"/>
            <a:ext cx="4456586" cy="5212292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41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138" y="5334001"/>
            <a:ext cx="8127683" cy="62970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55138" y="680861"/>
            <a:ext cx="8127683" cy="45720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5138" y="5963710"/>
            <a:ext cx="8127683" cy="89429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00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18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0950" y="305155"/>
            <a:ext cx="3047881" cy="65016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09" y="305155"/>
            <a:ext cx="8917875" cy="65016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07" y="305153"/>
            <a:ext cx="12191524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78002"/>
            <a:ext cx="12191524" cy="5028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7309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719D-B9C0-4D74-A227-8A04BCC5D21C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28267" y="7062613"/>
            <a:ext cx="428961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08067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FB8C-7F45-4AF7-8E31-BF5DCDBFBA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37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FC6623-6DA1-0174-5550-AB3D276B8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50" t="22596" r="18500" b="6530"/>
          <a:stretch/>
        </p:blipFill>
        <p:spPr>
          <a:xfrm>
            <a:off x="292349" y="-1"/>
            <a:ext cx="12745416" cy="765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6565" y="2441848"/>
            <a:ext cx="94330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1227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503CE-5EEE-FFC6-0D83-8751AD03B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C55ACE-DE7D-E892-75CC-7074ACEF67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50" t="33207" r="54752" b="6530"/>
          <a:stretch/>
        </p:blipFill>
        <p:spPr>
          <a:xfrm>
            <a:off x="292349" y="137592"/>
            <a:ext cx="5760640" cy="74168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4777E8A-7FDF-49A9-8D1C-973991931717}"/>
                  </a:ext>
                </a:extLst>
              </p:cNvPr>
              <p:cNvSpPr txBox="1"/>
              <p:nvPr/>
            </p:nvSpPr>
            <p:spPr>
              <a:xfrm>
                <a:off x="2596605" y="141627"/>
                <a:ext cx="40671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Male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Female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4777E8A-7FDF-49A9-8D1C-973991931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605" y="141627"/>
                <a:ext cx="4067167" cy="584775"/>
              </a:xfrm>
              <a:prstGeom prst="rect">
                <a:avLst/>
              </a:prstGeom>
              <a:blipFill>
                <a:blip r:embed="rId3"/>
                <a:stretch>
                  <a:fillRect l="-389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089121-8B56-4355-9310-E6F4C6976509}"/>
                  </a:ext>
                </a:extLst>
              </p:cNvPr>
              <p:cNvSpPr txBox="1"/>
              <p:nvPr/>
            </p:nvSpPr>
            <p:spPr>
              <a:xfrm>
                <a:off x="2899435" y="1315212"/>
                <a:ext cx="640871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Y7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Y8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Y9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Y10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Y11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Y12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Y13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089121-8B56-4355-9310-E6F4C6976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435" y="1315212"/>
                <a:ext cx="6408712" cy="1077218"/>
              </a:xfrm>
              <a:prstGeom prst="rect">
                <a:avLst/>
              </a:prstGeom>
              <a:blipFill>
                <a:blip r:embed="rId4"/>
                <a:stretch>
                  <a:fillRect t="-6818" b="-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065DC0-93F0-49A1-9B03-D3CDE31D4188}"/>
                  </a:ext>
                </a:extLst>
              </p:cNvPr>
              <p:cNvSpPr txBox="1"/>
              <p:nvPr/>
            </p:nvSpPr>
            <p:spPr>
              <a:xfrm>
                <a:off x="2811829" y="2592882"/>
                <a:ext cx="34563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Yes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 No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065DC0-93F0-49A1-9B03-D3CDE31D4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829" y="2592882"/>
                <a:ext cx="3456384" cy="584775"/>
              </a:xfrm>
              <a:prstGeom prst="rect">
                <a:avLst/>
              </a:prstGeom>
              <a:blipFill>
                <a:blip r:embed="rId5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0FD18F-1827-4BF5-B4B9-D6736FC445B0}"/>
                  </a:ext>
                </a:extLst>
              </p:cNvPr>
              <p:cNvSpPr txBox="1"/>
              <p:nvPr/>
            </p:nvSpPr>
            <p:spPr>
              <a:xfrm>
                <a:off x="3820741" y="3660162"/>
                <a:ext cx="60419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Daily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Weekly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Monthly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Yearly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Never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0FD18F-1827-4BF5-B4B9-D6736FC44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741" y="3660162"/>
                <a:ext cx="6041928" cy="954107"/>
              </a:xfrm>
              <a:prstGeom prst="rect">
                <a:avLst/>
              </a:prstGeom>
              <a:blipFill>
                <a:blip r:embed="rId6"/>
                <a:stretch>
                  <a:fillRect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B48164-0862-4C00-A81F-EECF3B31B183}"/>
                  </a:ext>
                </a:extLst>
              </p:cNvPr>
              <p:cNvSpPr txBox="1"/>
              <p:nvPr/>
            </p:nvSpPr>
            <p:spPr>
              <a:xfrm>
                <a:off x="3748733" y="4947366"/>
                <a:ext cx="853994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0 ≥ 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dhs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&gt; 10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  10 ≥ 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dhs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&gt; 20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20 ≥ 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dhs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&gt; 30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40 ≥ 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dhs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&gt; 50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dhs</a:t>
                </a:r>
                <a:r>
                  <a:rPr lang="en-US" sz="2800" dirty="0">
                    <a:solidFill>
                      <a:srgbClr val="FF0000"/>
                    </a:solidFill>
                  </a:rPr>
                  <a:t> ≥ 50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8B48164-0862-4C00-A81F-EECF3B31B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733" y="4947366"/>
                <a:ext cx="8539941" cy="954107"/>
              </a:xfrm>
              <a:prstGeom prst="rect">
                <a:avLst/>
              </a:prstGeom>
              <a:blipFill>
                <a:blip r:embed="rId7"/>
                <a:stretch>
                  <a:fillRect t="-6410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D30971-BBE4-40F7-90E3-29F97356BE28}"/>
                  </a:ext>
                </a:extLst>
              </p:cNvPr>
              <p:cNvSpPr txBox="1"/>
              <p:nvPr/>
            </p:nvSpPr>
            <p:spPr>
              <a:xfrm>
                <a:off x="2236565" y="6256904"/>
                <a:ext cx="702777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usic</m:t>
                    </m:r>
                    <m:r>
                      <a:rPr lang="en-US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  Liesure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Education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Sports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Other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D30971-BBE4-40F7-90E3-29F97356B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565" y="6256904"/>
                <a:ext cx="7027773" cy="954107"/>
              </a:xfrm>
              <a:prstGeom prst="rect">
                <a:avLst/>
              </a:prstGeom>
              <a:blipFill>
                <a:blip r:embed="rId8"/>
                <a:stretch>
                  <a:fillRect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09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325" y="319503"/>
            <a:ext cx="11845316" cy="7300497"/>
            <a:chOff x="-999499" y="416848"/>
            <a:chExt cx="10460999" cy="6365955"/>
          </a:xfrm>
        </p:grpSpPr>
        <p:grpSp>
          <p:nvGrpSpPr>
            <p:cNvPr id="8" name="Group 7"/>
            <p:cNvGrpSpPr/>
            <p:nvPr/>
          </p:nvGrpSpPr>
          <p:grpSpPr>
            <a:xfrm>
              <a:off x="749300" y="416848"/>
              <a:ext cx="8712200" cy="2803684"/>
              <a:chOff x="749300" y="416848"/>
              <a:chExt cx="8712200" cy="2803684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308100" y="416848"/>
                <a:ext cx="7797800" cy="623272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4800" b="1" dirty="0">
                    <a:solidFill>
                      <a:srgbClr val="000000"/>
                    </a:solidFill>
                    <a:latin typeface="Trebuchet MS - 48"/>
                  </a:rPr>
                  <a:t>Mr </a:t>
                </a:r>
                <a:r>
                  <a:rPr lang="en-GB" sz="4800" b="1" dirty="0" err="1">
                    <a:solidFill>
                      <a:srgbClr val="000000"/>
                    </a:solidFill>
                    <a:latin typeface="Trebuchet MS - 48"/>
                  </a:rPr>
                  <a:t>Incredible's</a:t>
                </a:r>
                <a:r>
                  <a:rPr lang="en-GB" sz="4800" b="1" dirty="0">
                    <a:solidFill>
                      <a:srgbClr val="000000"/>
                    </a:solidFill>
                    <a:latin typeface="Trebuchet MS - 48"/>
                  </a:rPr>
                  <a:t> Question:</a:t>
                </a: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749300" y="1422400"/>
                <a:ext cx="8712200" cy="1798132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What do you think of our new super suits?</a:t>
                </a:r>
              </a:p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(Choose one option)</a:t>
                </a:r>
              </a:p>
              <a:p>
                <a:pPr algn="ctr"/>
                <a:endParaRPr lang="en-GB" sz="3200" dirty="0">
                  <a:solidFill>
                    <a:srgbClr val="000000"/>
                  </a:solidFill>
                  <a:latin typeface="Trebuchet MS - 24"/>
                </a:endParaRPr>
              </a:p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Fantastic 	   Incredible	 Awesome     Brilliant</a:t>
                </a:r>
              </a:p>
            </p:txBody>
          </p:sp>
        </p:grpSp>
        <p:pic>
          <p:nvPicPr>
            <p:cNvPr id="9" name="Picture 8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999499" y="3493503"/>
              <a:ext cx="2540000" cy="3289300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D28EDD3-338D-4C70-9B27-E3B9B193F54C}"/>
                  </a:ext>
                </a:extLst>
              </p:cNvPr>
              <p:cNvSpPr txBox="1"/>
              <p:nvPr/>
            </p:nvSpPr>
            <p:spPr>
              <a:xfrm>
                <a:off x="3532709" y="5616342"/>
                <a:ext cx="82809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rgbClr val="FF0000"/>
                    </a:solidFill>
                  </a:rPr>
                  <a:t>Poor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 OK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Good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 </a:t>
                </a:r>
              </a:p>
              <a:p>
                <a:pPr algn="ctr"/>
                <a:r>
                  <a:rPr lang="en-US" sz="4800" dirty="0">
                    <a:solidFill>
                      <a:srgbClr val="FF0000"/>
                    </a:solidFill>
                  </a:rPr>
                  <a:t>Very Good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Excellent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D28EDD3-338D-4C70-9B27-E3B9B193F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709" y="5616342"/>
                <a:ext cx="8280920" cy="1569660"/>
              </a:xfrm>
              <a:prstGeom prst="rect">
                <a:avLst/>
              </a:prstGeom>
              <a:blipFill>
                <a:blip r:embed="rId3"/>
                <a:stretch>
                  <a:fillRect t="-8527" b="-19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2A42D90-EAFE-420D-9F7C-B851E417888E}"/>
              </a:ext>
            </a:extLst>
          </p:cNvPr>
          <p:cNvSpPr txBox="1"/>
          <p:nvPr/>
        </p:nvSpPr>
        <p:spPr>
          <a:xfrm>
            <a:off x="2724012" y="3954016"/>
            <a:ext cx="98650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 - 24"/>
                <a:ea typeface="+mn-ea"/>
                <a:cs typeface="+mn-cs"/>
              </a:rPr>
              <a:t>What do you think of our new super suits?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 - 24"/>
                <a:ea typeface="+mn-ea"/>
                <a:cs typeface="+mn-cs"/>
              </a:rPr>
              <a:t>(Choose one option)</a:t>
            </a:r>
          </a:p>
        </p:txBody>
      </p:sp>
    </p:spTree>
    <p:extLst>
      <p:ext uri="{BB962C8B-B14F-4D97-AF65-F5344CB8AC3E}">
        <p14:creationId xmlns:p14="http://schemas.microsoft.com/office/powerpoint/2010/main" val="163617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64557" y="281608"/>
            <a:ext cx="9577064" cy="2975267"/>
            <a:chOff x="818500" y="139700"/>
            <a:chExt cx="9203600" cy="2870390"/>
          </a:xfrm>
        </p:grpSpPr>
        <p:sp>
          <p:nvSpPr>
            <p:cNvPr id="2" name="TextBox 1"/>
            <p:cNvSpPr txBox="1"/>
            <p:nvPr/>
          </p:nvSpPr>
          <p:spPr>
            <a:xfrm>
              <a:off x="1193800" y="139700"/>
              <a:ext cx="7848600" cy="623272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4800" b="1" dirty="0" err="1">
                  <a:solidFill>
                    <a:srgbClr val="000000"/>
                  </a:solidFill>
                  <a:latin typeface="Trebuchet MS - 48"/>
                </a:rPr>
                <a:t>Elastigirl's</a:t>
              </a:r>
              <a:r>
                <a:rPr lang="en-GB" sz="4800" b="1" dirty="0">
                  <a:solidFill>
                    <a:srgbClr val="000000"/>
                  </a:solidFill>
                  <a:latin typeface="Trebuchet MS - 48"/>
                </a:rPr>
                <a:t> Question: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18500" y="1020676"/>
              <a:ext cx="9203600" cy="198941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rgbClr val="000000"/>
                  </a:solidFill>
                  <a:latin typeface="Trebuchet MS - 24"/>
                </a:rPr>
                <a:t>What time would you expect to have a response from The Incredibles once you'd called them?</a:t>
              </a:r>
            </a:p>
            <a:p>
              <a:pPr algn="ctr"/>
              <a:endParaRPr lang="en-GB" sz="3200" dirty="0">
                <a:solidFill>
                  <a:srgbClr val="000000"/>
                </a:solidFill>
                <a:latin typeface="Trebuchet MS - 24"/>
              </a:endParaRPr>
            </a:p>
            <a:p>
              <a:pPr algn="ctr"/>
              <a:r>
                <a:rPr lang="en-GB" sz="3200" dirty="0">
                  <a:solidFill>
                    <a:srgbClr val="000000"/>
                  </a:solidFill>
                  <a:latin typeface="Trebuchet MS - 24"/>
                </a:rPr>
                <a:t>0-10 mins	   10-20 mins	20-30 mins	30-40 mins</a:t>
              </a:r>
            </a:p>
          </p:txBody>
        </p:sp>
      </p:grpSp>
      <p:pic>
        <p:nvPicPr>
          <p:cNvPr id="9" name="Picture 8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3" y="4199790"/>
            <a:ext cx="2643068" cy="339631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79520A-0CFB-48DF-A224-70D22525CB3F}"/>
                  </a:ext>
                </a:extLst>
              </p:cNvPr>
              <p:cNvSpPr txBox="1"/>
              <p:nvPr/>
            </p:nvSpPr>
            <p:spPr>
              <a:xfrm>
                <a:off x="2236565" y="5424392"/>
                <a:ext cx="1058517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rgbClr val="FF0000"/>
                    </a:solidFill>
                  </a:rPr>
                  <a:t>0 ≤ m ≤ 10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    10 ≤ m ≤ 20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sz="4000" dirty="0">
                    <a:solidFill>
                      <a:srgbClr val="FF0000"/>
                    </a:solidFill>
                  </a:rPr>
                  <a:t>20 ≤ m ≤ 30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  40 ≤ m ≤ 50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m &gt; 50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79520A-0CFB-48DF-A224-70D22525C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565" y="5424392"/>
                <a:ext cx="10585176" cy="1323439"/>
              </a:xfrm>
              <a:prstGeom prst="rect">
                <a:avLst/>
              </a:prstGeom>
              <a:blipFill>
                <a:blip r:embed="rId3"/>
                <a:stretch>
                  <a:fillRect t="-8295" b="-18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5BD0EED-4DF4-416A-A579-17D92BC334C2}"/>
              </a:ext>
            </a:extLst>
          </p:cNvPr>
          <p:cNvSpPr txBox="1"/>
          <p:nvPr/>
        </p:nvSpPr>
        <p:spPr>
          <a:xfrm>
            <a:off x="2019700" y="3977073"/>
            <a:ext cx="10946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latin typeface="Trebuchet MS - 24"/>
              </a:rPr>
              <a:t>What time would you expect to have a response from The Incredibles once you'd called them?</a:t>
            </a:r>
          </a:p>
        </p:txBody>
      </p:sp>
    </p:spTree>
    <p:extLst>
      <p:ext uri="{BB962C8B-B14F-4D97-AF65-F5344CB8AC3E}">
        <p14:creationId xmlns:p14="http://schemas.microsoft.com/office/powerpoint/2010/main" val="240954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48333" y="353616"/>
            <a:ext cx="11953327" cy="7003628"/>
            <a:chOff x="-465114" y="700521"/>
            <a:chExt cx="10083078" cy="6354359"/>
          </a:xfrm>
        </p:grpSpPr>
        <p:grpSp>
          <p:nvGrpSpPr>
            <p:cNvPr id="8" name="Group 7"/>
            <p:cNvGrpSpPr/>
            <p:nvPr/>
          </p:nvGrpSpPr>
          <p:grpSpPr>
            <a:xfrm>
              <a:off x="688972" y="700521"/>
              <a:ext cx="8928992" cy="2654926"/>
              <a:chOff x="688972" y="700521"/>
              <a:chExt cx="8928992" cy="2654926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165669" y="700521"/>
                <a:ext cx="7975600" cy="623272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4800" b="1" dirty="0">
                    <a:solidFill>
                      <a:srgbClr val="000000"/>
                    </a:solidFill>
                    <a:latin typeface="Trebuchet MS - 48"/>
                  </a:rPr>
                  <a:t>Violet's Question:</a:t>
                </a: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688972" y="1484511"/>
                <a:ext cx="8928992" cy="187093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How many criminals would you expect </a:t>
                </a:r>
              </a:p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The Incredibles to catch?</a:t>
                </a:r>
              </a:p>
              <a:p>
                <a:pPr algn="ctr"/>
                <a:endParaRPr lang="en-GB" sz="3200" dirty="0">
                  <a:solidFill>
                    <a:srgbClr val="000000"/>
                  </a:solidFill>
                  <a:latin typeface="Trebuchet MS - 24"/>
                </a:endParaRPr>
              </a:p>
              <a:p>
                <a:pPr algn="ctr"/>
                <a:r>
                  <a:rPr lang="en-GB" sz="3200" dirty="0">
                    <a:solidFill>
                      <a:srgbClr val="000000"/>
                    </a:solidFill>
                    <a:latin typeface="Trebuchet MS - 24"/>
                  </a:rPr>
                  <a:t> 0 to 5 	  5 to 6	 8 to 12	 More than 12</a:t>
                </a:r>
              </a:p>
            </p:txBody>
          </p:sp>
        </p:grpSp>
        <p:pic>
          <p:nvPicPr>
            <p:cNvPr id="9" name="Picture 8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5114" y="4097812"/>
              <a:ext cx="1721739" cy="2957068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E96D2A-5EE6-4846-B140-BA508F6628F7}"/>
                  </a:ext>
                </a:extLst>
              </p:cNvPr>
              <p:cNvSpPr txBox="1"/>
              <p:nvPr/>
            </p:nvSpPr>
            <p:spPr>
              <a:xfrm>
                <a:off x="3448501" y="5486062"/>
                <a:ext cx="808804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solidFill>
                      <a:srgbClr val="FF0000"/>
                    </a:solidFill>
                  </a:rPr>
                  <a:t>0 – 5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     6 – 10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:r>
                  <a:rPr lang="en-US" sz="4400" dirty="0">
                    <a:solidFill>
                      <a:srgbClr val="FF0000"/>
                    </a:solidFill>
                  </a:rPr>
                  <a:t>11 – 15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   more than 15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E96D2A-5EE6-4846-B140-BA508F662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501" y="5486062"/>
                <a:ext cx="8088045" cy="1446550"/>
              </a:xfrm>
              <a:prstGeom prst="rect">
                <a:avLst/>
              </a:prstGeom>
              <a:blipFill>
                <a:blip r:embed="rId3"/>
                <a:stretch>
                  <a:fillRect l="-151" t="-8861" b="-19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E3D4CB-1829-4987-8C82-AC63713C44AA}"/>
              </a:ext>
            </a:extLst>
          </p:cNvPr>
          <p:cNvSpPr txBox="1"/>
          <p:nvPr/>
        </p:nvSpPr>
        <p:spPr>
          <a:xfrm>
            <a:off x="2020541" y="3737992"/>
            <a:ext cx="109460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rebuchet MS - 24"/>
              </a:rPr>
              <a:t>How many criminals would you expect </a:t>
            </a:r>
          </a:p>
          <a:p>
            <a:pPr algn="ctr"/>
            <a:r>
              <a:rPr lang="en-GB" sz="4000" dirty="0">
                <a:solidFill>
                  <a:srgbClr val="FF0000"/>
                </a:solidFill>
                <a:latin typeface="Trebuchet MS - 24"/>
              </a:rPr>
              <a:t>The Incredibles to catch in a Month?</a:t>
            </a:r>
          </a:p>
        </p:txBody>
      </p:sp>
    </p:spTree>
    <p:extLst>
      <p:ext uri="{BB962C8B-B14F-4D97-AF65-F5344CB8AC3E}">
        <p14:creationId xmlns:p14="http://schemas.microsoft.com/office/powerpoint/2010/main" val="23343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325" y="425624"/>
            <a:ext cx="12457384" cy="6926200"/>
            <a:chOff x="-162495" y="139700"/>
            <a:chExt cx="9858782" cy="6615075"/>
          </a:xfrm>
        </p:grpSpPr>
        <p:grpSp>
          <p:nvGrpSpPr>
            <p:cNvPr id="4" name="Group 3"/>
            <p:cNvGrpSpPr/>
            <p:nvPr/>
          </p:nvGrpSpPr>
          <p:grpSpPr>
            <a:xfrm>
              <a:off x="806287" y="139700"/>
              <a:ext cx="8890000" cy="1425460"/>
              <a:chOff x="806287" y="139700"/>
              <a:chExt cx="8890000" cy="1425460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193800" y="139700"/>
                <a:ext cx="7975600" cy="623272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4800" b="1" dirty="0">
                    <a:solidFill>
                      <a:srgbClr val="000000"/>
                    </a:solidFill>
                    <a:latin typeface="Trebuchet MS - 48"/>
                  </a:rPr>
                  <a:t>Dash's Question:</a:t>
                </a: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806287" y="1065051"/>
                <a:ext cx="8890000" cy="50010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3733" dirty="0">
                    <a:solidFill>
                      <a:srgbClr val="000000"/>
                    </a:solidFill>
                    <a:latin typeface="Trebuchet MS - 24"/>
                  </a:rPr>
                  <a:t>What kind of transport should The Incredibles use?</a:t>
                </a:r>
              </a:p>
            </p:txBody>
          </p:sp>
        </p:grpSp>
        <p:pic>
          <p:nvPicPr>
            <p:cNvPr id="5" name="Picture 4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2495" y="2271675"/>
              <a:ext cx="2540000" cy="4483100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563085-70E0-414E-9F69-F0AA0ED3A0E2}"/>
                  </a:ext>
                </a:extLst>
              </p:cNvPr>
              <p:cNvSpPr txBox="1"/>
              <p:nvPr/>
            </p:nvSpPr>
            <p:spPr>
              <a:xfrm>
                <a:off x="3587023" y="4818112"/>
                <a:ext cx="82809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rgbClr val="FF0000"/>
                    </a:solidFill>
                  </a:rPr>
                  <a:t>Car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 Bus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Bike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 </a:t>
                </a:r>
              </a:p>
              <a:p>
                <a:pPr algn="ctr"/>
                <a:r>
                  <a:rPr lang="en-US" sz="4800" dirty="0">
                    <a:solidFill>
                      <a:srgbClr val="FF0000"/>
                    </a:solidFill>
                  </a:rPr>
                  <a:t>Tank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Other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563085-70E0-414E-9F69-F0AA0ED3A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023" y="4818112"/>
                <a:ext cx="8280920" cy="1569660"/>
              </a:xfrm>
              <a:prstGeom prst="rect">
                <a:avLst/>
              </a:prstGeom>
              <a:blipFill>
                <a:blip r:embed="rId3"/>
                <a:stretch>
                  <a:fillRect t="-8527" b="-19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7E54679-8BFE-4659-BD1B-C30D1F3DA28F}"/>
              </a:ext>
            </a:extLst>
          </p:cNvPr>
          <p:cNvSpPr txBox="1"/>
          <p:nvPr/>
        </p:nvSpPr>
        <p:spPr>
          <a:xfrm>
            <a:off x="2668613" y="3083950"/>
            <a:ext cx="106571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 - 24"/>
                <a:ea typeface="+mn-ea"/>
                <a:cs typeface="+mn-cs"/>
              </a:rPr>
              <a:t>What kind of transformation should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 - 24"/>
                <a:ea typeface="+mn-ea"/>
                <a:cs typeface="+mn-cs"/>
              </a:rPr>
              <a:t>The Incredibles use to get to their missions?</a:t>
            </a:r>
          </a:p>
        </p:txBody>
      </p:sp>
    </p:spTree>
    <p:extLst>
      <p:ext uri="{BB962C8B-B14F-4D97-AF65-F5344CB8AC3E}">
        <p14:creationId xmlns:p14="http://schemas.microsoft.com/office/powerpoint/2010/main" val="167363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08373" y="353616"/>
            <a:ext cx="12457384" cy="6882050"/>
            <a:chOff x="58580" y="435064"/>
            <a:chExt cx="9957876" cy="6098140"/>
          </a:xfrm>
        </p:grpSpPr>
        <p:grpSp>
          <p:nvGrpSpPr>
            <p:cNvPr id="4" name="Group 3"/>
            <p:cNvGrpSpPr/>
            <p:nvPr/>
          </p:nvGrpSpPr>
          <p:grpSpPr>
            <a:xfrm>
              <a:off x="403940" y="435064"/>
              <a:ext cx="9612516" cy="1926299"/>
              <a:chOff x="403940" y="435064"/>
              <a:chExt cx="9612516" cy="1926299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1206500" y="435064"/>
                <a:ext cx="8026400" cy="623272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pPr algn="ctr"/>
                <a:r>
                  <a:rPr lang="en-GB" sz="4800" b="1" dirty="0">
                    <a:solidFill>
                      <a:srgbClr val="000000"/>
                    </a:solidFill>
                    <a:latin typeface="Trebuchet MS - 48"/>
                  </a:rPr>
                  <a:t>Jack Jack's Question:</a:t>
                </a: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403940" y="1261511"/>
                <a:ext cx="9612516" cy="109985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en-GB" sz="3733" dirty="0">
                    <a:solidFill>
                      <a:srgbClr val="000000"/>
                    </a:solidFill>
                    <a:latin typeface="Trebuchet MS - 24"/>
                  </a:rPr>
                  <a:t>Who is your favourite Incredible?</a:t>
                </a:r>
              </a:p>
              <a:p>
                <a:pPr algn="ctr"/>
                <a:r>
                  <a:rPr lang="en-GB" sz="3733" i="1" dirty="0">
                    <a:solidFill>
                      <a:srgbClr val="000000"/>
                    </a:solidFill>
                    <a:latin typeface="Trebuchet MS - 24"/>
                  </a:rPr>
                  <a:t>Jack </a:t>
                </a:r>
                <a:r>
                  <a:rPr lang="en-GB" sz="3733" i="1" dirty="0" err="1">
                    <a:solidFill>
                      <a:srgbClr val="000000"/>
                    </a:solidFill>
                    <a:latin typeface="Trebuchet MS - 24"/>
                  </a:rPr>
                  <a:t>Jack</a:t>
                </a:r>
                <a:r>
                  <a:rPr lang="en-GB" sz="3733" i="1" dirty="0">
                    <a:solidFill>
                      <a:srgbClr val="000000"/>
                    </a:solidFill>
                    <a:latin typeface="Trebuchet MS - 24"/>
                  </a:rPr>
                  <a:t> is going to ask his friends at playgroup only.</a:t>
                </a:r>
              </a:p>
            </p:txBody>
          </p:sp>
        </p:grpSp>
        <p:pic>
          <p:nvPicPr>
            <p:cNvPr id="5" name="Picture 4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80" y="3129604"/>
              <a:ext cx="2540000" cy="3403600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70E906C-CF64-4517-BCA4-429AEDEC2593}"/>
              </a:ext>
            </a:extLst>
          </p:cNvPr>
          <p:cNvSpPr txBox="1"/>
          <p:nvPr/>
        </p:nvSpPr>
        <p:spPr>
          <a:xfrm>
            <a:off x="4136650" y="4685449"/>
            <a:ext cx="78488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>
                <a:solidFill>
                  <a:srgbClr val="FF0000"/>
                </a:solidFill>
                <a:latin typeface="Trebuchet MS - 24"/>
              </a:rPr>
              <a:t>(Ask all his family and friends)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 - 2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22DA14-9EF2-4DF4-8D2C-0C608A7D9C8E}"/>
                  </a:ext>
                </a:extLst>
              </p:cNvPr>
              <p:cNvSpPr txBox="1"/>
              <p:nvPr/>
            </p:nvSpPr>
            <p:spPr>
              <a:xfrm>
                <a:off x="3532709" y="2873896"/>
                <a:ext cx="82809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</a:rPr>
                  <a:t>Bob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Hellen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Violet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 </a:t>
                </a:r>
              </a:p>
              <a:p>
                <a:pPr algn="ctr"/>
                <a:r>
                  <a:rPr lang="en-US" sz="4800" dirty="0">
                    <a:solidFill>
                      <a:schemeClr val="tx1"/>
                    </a:solidFill>
                  </a:rPr>
                  <a:t>Dash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US" sz="4800" dirty="0">
                    <a:solidFill>
                      <a:schemeClr val="tx1"/>
                    </a:solidFill>
                  </a:rPr>
                  <a:t> Jack </a:t>
                </a:r>
                <a:r>
                  <a:rPr lang="en-US" sz="4800" dirty="0" err="1">
                    <a:solidFill>
                      <a:schemeClr val="tx1"/>
                    </a:solidFill>
                  </a:rPr>
                  <a:t>Jack</a:t>
                </a:r>
                <a:r>
                  <a:rPr lang="en-US" sz="4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US" sz="4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22DA14-9EF2-4DF4-8D2C-0C608A7D9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709" y="2873896"/>
                <a:ext cx="8280920" cy="1569660"/>
              </a:xfrm>
              <a:prstGeom prst="rect">
                <a:avLst/>
              </a:prstGeom>
              <a:blipFill>
                <a:blip r:embed="rId3"/>
                <a:stretch>
                  <a:fillRect l="-2504" t="-8527" b="-19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63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341</Words>
  <Application>Microsoft Office PowerPoint</Application>
  <PresentationFormat>Custom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Cambria Math</vt:lpstr>
      <vt:lpstr>Arial</vt:lpstr>
      <vt:lpstr>Trebuchet MS - 24</vt:lpstr>
      <vt:lpstr>Calibri</vt:lpstr>
      <vt:lpstr>Trebuchet MS - 48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Worthing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Lutwyche</dc:creator>
  <cp:lastModifiedBy>Stewart Gale</cp:lastModifiedBy>
  <cp:revision>4</cp:revision>
  <dcterms:created xsi:type="dcterms:W3CDTF">2012-09-06T10:39:43Z</dcterms:created>
  <dcterms:modified xsi:type="dcterms:W3CDTF">2025-05-13T10:41:21Z</dcterms:modified>
</cp:coreProperties>
</file>