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86" r:id="rId11"/>
    <p:sldId id="290" r:id="rId12"/>
    <p:sldId id="289" r:id="rId13"/>
    <p:sldId id="288" r:id="rId14"/>
    <p:sldId id="291" r:id="rId15"/>
    <p:sldId id="256" r:id="rId16"/>
    <p:sldId id="273" r:id="rId17"/>
    <p:sldId id="274" r:id="rId18"/>
    <p:sldId id="285" r:id="rId19"/>
    <p:sldId id="275" r:id="rId20"/>
    <p:sldId id="276" r:id="rId21"/>
    <p:sldId id="277" r:id="rId22"/>
    <p:sldId id="278" r:id="rId23"/>
    <p:sldId id="282" r:id="rId24"/>
    <p:sldId id="359" r:id="rId25"/>
    <p:sldId id="36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33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D772A6-0769-4F55-BFDE-5B029FF2214A}" v="307" dt="2024-06-11T08:20:11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7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FD772A6-0769-4F55-BFDE-5B029FF2214A}"/>
    <pc:docChg chg="undo custSel addSld delSld modSld sldOrd">
      <pc:chgData name="Stewart Gale" userId="3647ddd2-6040-41ae-a96d-232c23482af8" providerId="ADAL" clId="{BFD772A6-0769-4F55-BFDE-5B029FF2214A}" dt="2024-06-11T08:20:11.802" v="624" actId="20577"/>
      <pc:docMkLst>
        <pc:docMk/>
      </pc:docMkLst>
      <pc:sldChg chg="delSp modSp mod">
        <pc:chgData name="Stewart Gale" userId="3647ddd2-6040-41ae-a96d-232c23482af8" providerId="ADAL" clId="{BFD772A6-0769-4F55-BFDE-5B029FF2214A}" dt="2022-01-12T10:14:49.656" v="35" actId="403"/>
        <pc:sldMkLst>
          <pc:docMk/>
          <pc:sldMk cId="2521654371" sldId="256"/>
        </pc:sldMkLst>
        <pc:spChg chg="mod">
          <ac:chgData name="Stewart Gale" userId="3647ddd2-6040-41ae-a96d-232c23482af8" providerId="ADAL" clId="{BFD772A6-0769-4F55-BFDE-5B029FF2214A}" dt="2022-01-12T10:14:49.656" v="35" actId="403"/>
          <ac:spMkLst>
            <pc:docMk/>
            <pc:sldMk cId="2521654371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BFD772A6-0769-4F55-BFDE-5B029FF2214A}" dt="2022-01-12T10:14:01.151" v="24" actId="478"/>
          <ac:spMkLst>
            <pc:docMk/>
            <pc:sldMk cId="2521654371" sldId="256"/>
            <ac:spMk id="4" creationId="{00000000-0000-0000-0000-000000000000}"/>
          </ac:spMkLst>
        </pc:spChg>
      </pc:sldChg>
      <pc:sldChg chg="addSp delSp mod">
        <pc:chgData name="Stewart Gale" userId="3647ddd2-6040-41ae-a96d-232c23482af8" providerId="ADAL" clId="{BFD772A6-0769-4F55-BFDE-5B029FF2214A}" dt="2023-01-31T10:29:16.681" v="47" actId="478"/>
        <pc:sldMkLst>
          <pc:docMk/>
          <pc:sldMk cId="963175223" sldId="265"/>
        </pc:sldMkLst>
        <pc:inkChg chg="add del">
          <ac:chgData name="Stewart Gale" userId="3647ddd2-6040-41ae-a96d-232c23482af8" providerId="ADAL" clId="{BFD772A6-0769-4F55-BFDE-5B029FF2214A}" dt="2023-01-31T10:29:16.681" v="47" actId="478"/>
          <ac:inkMkLst>
            <pc:docMk/>
            <pc:sldMk cId="963175223" sldId="265"/>
            <ac:inkMk id="2" creationId="{8A898DDF-97EE-4B3F-A2F4-C5EC75D230E7}"/>
          </ac:inkMkLst>
        </pc:inkChg>
      </pc:sldChg>
      <pc:sldChg chg="addSp">
        <pc:chgData name="Stewart Gale" userId="3647ddd2-6040-41ae-a96d-232c23482af8" providerId="ADAL" clId="{BFD772A6-0769-4F55-BFDE-5B029FF2214A}" dt="2022-01-13T04:15:52.163" v="46"/>
        <pc:sldMkLst>
          <pc:docMk/>
          <pc:sldMk cId="1310784550" sldId="271"/>
        </pc:sldMkLst>
        <pc:inkChg chg="add">
          <ac:chgData name="Stewart Gale" userId="3647ddd2-6040-41ae-a96d-232c23482af8" providerId="ADAL" clId="{BFD772A6-0769-4F55-BFDE-5B029FF2214A}" dt="2022-01-13T04:15:52.163" v="46"/>
          <ac:inkMkLst>
            <pc:docMk/>
            <pc:sldMk cId="1310784550" sldId="271"/>
            <ac:inkMk id="2" creationId="{31937B44-3E25-46B8-9B69-7AD92EC57366}"/>
          </ac:inkMkLst>
        </pc:inkChg>
      </pc:sldChg>
      <pc:sldChg chg="modSp">
        <pc:chgData name="Stewart Gale" userId="3647ddd2-6040-41ae-a96d-232c23482af8" providerId="ADAL" clId="{BFD772A6-0769-4F55-BFDE-5B029FF2214A}" dt="2024-04-22T07:14:49.601" v="90" actId="20577"/>
        <pc:sldMkLst>
          <pc:docMk/>
          <pc:sldMk cId="1723363846" sldId="273"/>
        </pc:sldMkLst>
        <pc:spChg chg="mod">
          <ac:chgData name="Stewart Gale" userId="3647ddd2-6040-41ae-a96d-232c23482af8" providerId="ADAL" clId="{BFD772A6-0769-4F55-BFDE-5B029FF2214A}" dt="2024-04-22T07:14:49.601" v="90" actId="20577"/>
          <ac:spMkLst>
            <pc:docMk/>
            <pc:sldMk cId="1723363846" sldId="273"/>
            <ac:spMk id="7" creationId="{00000000-0000-0000-0000-000000000000}"/>
          </ac:spMkLst>
        </pc:spChg>
      </pc:sldChg>
      <pc:sldChg chg="modSp">
        <pc:chgData name="Stewart Gale" userId="3647ddd2-6040-41ae-a96d-232c23482af8" providerId="ADAL" clId="{BFD772A6-0769-4F55-BFDE-5B029FF2214A}" dt="2024-04-22T07:14:35.410" v="88" actId="20577"/>
        <pc:sldMkLst>
          <pc:docMk/>
          <pc:sldMk cId="1194563472" sldId="275"/>
        </pc:sldMkLst>
        <pc:spChg chg="mod">
          <ac:chgData name="Stewart Gale" userId="3647ddd2-6040-41ae-a96d-232c23482af8" providerId="ADAL" clId="{BFD772A6-0769-4F55-BFDE-5B029FF2214A}" dt="2024-04-22T07:14:35.410" v="88" actId="20577"/>
          <ac:spMkLst>
            <pc:docMk/>
            <pc:sldMk cId="1194563472" sldId="275"/>
            <ac:spMk id="7" creationId="{00000000-0000-0000-0000-000000000000}"/>
          </ac:spMkLst>
        </pc:spChg>
      </pc:sldChg>
      <pc:sldChg chg="modSp">
        <pc:chgData name="Stewart Gale" userId="3647ddd2-6040-41ae-a96d-232c23482af8" providerId="ADAL" clId="{BFD772A6-0769-4F55-BFDE-5B029FF2214A}" dt="2024-04-22T07:14:28.625" v="86" actId="20577"/>
        <pc:sldMkLst>
          <pc:docMk/>
          <pc:sldMk cId="403829796" sldId="276"/>
        </pc:sldMkLst>
        <pc:spChg chg="mod">
          <ac:chgData name="Stewart Gale" userId="3647ddd2-6040-41ae-a96d-232c23482af8" providerId="ADAL" clId="{BFD772A6-0769-4F55-BFDE-5B029FF2214A}" dt="2024-04-22T07:14:28.625" v="86" actId="20577"/>
          <ac:spMkLst>
            <pc:docMk/>
            <pc:sldMk cId="403829796" sldId="276"/>
            <ac:spMk id="7" creationId="{00000000-0000-0000-0000-000000000000}"/>
          </ac:spMkLst>
        </pc:spChg>
      </pc:sldChg>
      <pc:sldChg chg="modSp">
        <pc:chgData name="Stewart Gale" userId="3647ddd2-6040-41ae-a96d-232c23482af8" providerId="ADAL" clId="{BFD772A6-0769-4F55-BFDE-5B029FF2214A}" dt="2024-04-22T07:14:18.675" v="84" actId="113"/>
        <pc:sldMkLst>
          <pc:docMk/>
          <pc:sldMk cId="1180129352" sldId="277"/>
        </pc:sldMkLst>
        <pc:spChg chg="mod">
          <ac:chgData name="Stewart Gale" userId="3647ddd2-6040-41ae-a96d-232c23482af8" providerId="ADAL" clId="{BFD772A6-0769-4F55-BFDE-5B029FF2214A}" dt="2024-04-22T07:14:18.675" v="84" actId="113"/>
          <ac:spMkLst>
            <pc:docMk/>
            <pc:sldMk cId="1180129352" sldId="277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BFD772A6-0769-4F55-BFDE-5B029FF2214A}" dt="2024-04-22T07:13:48.467" v="81" actId="113"/>
        <pc:sldMkLst>
          <pc:docMk/>
          <pc:sldMk cId="4160171990" sldId="278"/>
        </pc:sldMkLst>
        <pc:spChg chg="mod">
          <ac:chgData name="Stewart Gale" userId="3647ddd2-6040-41ae-a96d-232c23482af8" providerId="ADAL" clId="{BFD772A6-0769-4F55-BFDE-5B029FF2214A}" dt="2024-04-22T07:13:26.324" v="75" actId="207"/>
          <ac:spMkLst>
            <pc:docMk/>
            <pc:sldMk cId="4160171990" sldId="278"/>
            <ac:spMk id="5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4-22T07:13:36.427" v="78" actId="207"/>
          <ac:spMkLst>
            <pc:docMk/>
            <pc:sldMk cId="4160171990" sldId="278"/>
            <ac:spMk id="6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4-22T07:13:48.467" v="81" actId="113"/>
          <ac:spMkLst>
            <pc:docMk/>
            <pc:sldMk cId="4160171990" sldId="278"/>
            <ac:spMk id="7" creationId="{00000000-0000-0000-0000-000000000000}"/>
          </ac:spMkLst>
        </pc:spChg>
      </pc:sldChg>
      <pc:sldChg chg="del">
        <pc:chgData name="Stewart Gale" userId="3647ddd2-6040-41ae-a96d-232c23482af8" providerId="ADAL" clId="{BFD772A6-0769-4F55-BFDE-5B029FF2214A}" dt="2022-01-12T10:14:57.685" v="36" actId="47"/>
        <pc:sldMkLst>
          <pc:docMk/>
          <pc:sldMk cId="1298822751" sldId="280"/>
        </pc:sldMkLst>
      </pc:sldChg>
      <pc:sldChg chg="del">
        <pc:chgData name="Stewart Gale" userId="3647ddd2-6040-41ae-a96d-232c23482af8" providerId="ADAL" clId="{BFD772A6-0769-4F55-BFDE-5B029FF2214A}" dt="2024-06-11T06:27:54.949" v="358" actId="47"/>
        <pc:sldMkLst>
          <pc:docMk/>
          <pc:sldMk cId="2048178397" sldId="281"/>
        </pc:sldMkLst>
      </pc:sldChg>
      <pc:sldChg chg="addSp delSp modSp mod delAnim modAnim">
        <pc:chgData name="Stewart Gale" userId="3647ddd2-6040-41ae-a96d-232c23482af8" providerId="ADAL" clId="{BFD772A6-0769-4F55-BFDE-5B029FF2214A}" dt="2024-06-11T06:29:23.136" v="463" actId="1076"/>
        <pc:sldMkLst>
          <pc:docMk/>
          <pc:sldMk cId="3807483041" sldId="282"/>
        </pc:sldMkLst>
        <pc:spChg chg="add mod">
          <ac:chgData name="Stewart Gale" userId="3647ddd2-6040-41ae-a96d-232c23482af8" providerId="ADAL" clId="{BFD772A6-0769-4F55-BFDE-5B029FF2214A}" dt="2024-06-11T06:29:23.136" v="463" actId="1076"/>
          <ac:spMkLst>
            <pc:docMk/>
            <pc:sldMk cId="3807483041" sldId="282"/>
            <ac:spMk id="2" creationId="{2772DEEF-BB92-1FCF-5643-3C69A3387275}"/>
          </ac:spMkLst>
        </pc:spChg>
        <pc:spChg chg="add mod">
          <ac:chgData name="Stewart Gale" userId="3647ddd2-6040-41ae-a96d-232c23482af8" providerId="ADAL" clId="{BFD772A6-0769-4F55-BFDE-5B029FF2214A}" dt="2024-06-11T06:29:04.165" v="455" actId="1076"/>
          <ac:spMkLst>
            <pc:docMk/>
            <pc:sldMk cId="3807483041" sldId="282"/>
            <ac:spMk id="3" creationId="{2EDC43BE-B54D-E5FF-444D-1AE44EFF3A72}"/>
          </ac:spMkLst>
        </pc:spChg>
        <pc:spChg chg="del">
          <ac:chgData name="Stewart Gale" userId="3647ddd2-6040-41ae-a96d-232c23482af8" providerId="ADAL" clId="{BFD772A6-0769-4F55-BFDE-5B029FF2214A}" dt="2024-06-11T06:28:09.452" v="386" actId="478"/>
          <ac:spMkLst>
            <pc:docMk/>
            <pc:sldMk cId="3807483041" sldId="282"/>
            <ac:spMk id="14" creationId="{00000000-0000-0000-0000-000000000000}"/>
          </ac:spMkLst>
        </pc:spChg>
        <pc:spChg chg="del">
          <ac:chgData name="Stewart Gale" userId="3647ddd2-6040-41ae-a96d-232c23482af8" providerId="ADAL" clId="{BFD772A6-0769-4F55-BFDE-5B029FF2214A}" dt="2024-06-11T06:28:09.452" v="386" actId="478"/>
          <ac:spMkLst>
            <pc:docMk/>
            <pc:sldMk cId="3807483041" sldId="282"/>
            <ac:spMk id="15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28:05.635" v="384" actId="20577"/>
          <ac:spMkLst>
            <pc:docMk/>
            <pc:sldMk cId="3807483041" sldId="282"/>
            <ac:spMk id="16" creationId="{00000000-0000-0000-0000-000000000000}"/>
          </ac:spMkLst>
        </pc:spChg>
        <pc:picChg chg="del">
          <ac:chgData name="Stewart Gale" userId="3647ddd2-6040-41ae-a96d-232c23482af8" providerId="ADAL" clId="{BFD772A6-0769-4F55-BFDE-5B029FF2214A}" dt="2024-06-11T06:28:07.384" v="385" actId="478"/>
          <ac:picMkLst>
            <pc:docMk/>
            <pc:sldMk cId="3807483041" sldId="282"/>
            <ac:picMk id="8" creationId="{00000000-0000-0000-0000-000000000000}"/>
          </ac:picMkLst>
        </pc:picChg>
      </pc:sldChg>
      <pc:sldChg chg="del">
        <pc:chgData name="Stewart Gale" userId="3647ddd2-6040-41ae-a96d-232c23482af8" providerId="ADAL" clId="{BFD772A6-0769-4F55-BFDE-5B029FF2214A}" dt="2024-06-11T06:27:53.635" v="357" actId="47"/>
        <pc:sldMkLst>
          <pc:docMk/>
          <pc:sldMk cId="4138164632" sldId="283"/>
        </pc:sldMkLst>
      </pc:sldChg>
      <pc:sldChg chg="delSp modSp add mod ord">
        <pc:chgData name="Stewart Gale" userId="3647ddd2-6040-41ae-a96d-232c23482af8" providerId="ADAL" clId="{BFD772A6-0769-4F55-BFDE-5B029FF2214A}" dt="2022-01-12T17:22:28.487" v="42" actId="115"/>
        <pc:sldMkLst>
          <pc:docMk/>
          <pc:sldMk cId="2787767274" sldId="284"/>
        </pc:sldMkLst>
        <pc:spChg chg="del">
          <ac:chgData name="Stewart Gale" userId="3647ddd2-6040-41ae-a96d-232c23482af8" providerId="ADAL" clId="{BFD772A6-0769-4F55-BFDE-5B029FF2214A}" dt="2022-01-12T10:12:56.061" v="4" actId="478"/>
          <ac:spMkLst>
            <pc:docMk/>
            <pc:sldMk cId="2787767274" sldId="284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2-01-12T17:22:28.487" v="42" actId="115"/>
          <ac:spMkLst>
            <pc:docMk/>
            <pc:sldMk cId="2787767274" sldId="284"/>
            <ac:spMk id="4" creationId="{00000000-0000-0000-0000-000000000000}"/>
          </ac:spMkLst>
        </pc:spChg>
      </pc:sldChg>
      <pc:sldChg chg="del">
        <pc:chgData name="Stewart Gale" userId="3647ddd2-6040-41ae-a96d-232c23482af8" providerId="ADAL" clId="{BFD772A6-0769-4F55-BFDE-5B029FF2214A}" dt="2022-01-12T10:12:45.494" v="0" actId="47"/>
        <pc:sldMkLst>
          <pc:docMk/>
          <pc:sldMk cId="3870581022" sldId="284"/>
        </pc:sldMkLst>
      </pc:sldChg>
      <pc:sldChg chg="modSp add mod">
        <pc:chgData name="Stewart Gale" userId="3647ddd2-6040-41ae-a96d-232c23482af8" providerId="ADAL" clId="{BFD772A6-0769-4F55-BFDE-5B029FF2214A}" dt="2024-04-19T05:20:37.214" v="74" actId="207"/>
        <pc:sldMkLst>
          <pc:docMk/>
          <pc:sldMk cId="806846867" sldId="285"/>
        </pc:sldMkLst>
        <pc:spChg chg="mod">
          <ac:chgData name="Stewart Gale" userId="3647ddd2-6040-41ae-a96d-232c23482af8" providerId="ADAL" clId="{BFD772A6-0769-4F55-BFDE-5B029FF2214A}" dt="2024-04-19T05:19:44.016" v="59" actId="20577"/>
          <ac:spMkLst>
            <pc:docMk/>
            <pc:sldMk cId="806846867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4-19T05:20:37.214" v="74" actId="207"/>
          <ac:spMkLst>
            <pc:docMk/>
            <pc:sldMk cId="806846867" sldId="285"/>
            <ac:spMk id="5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4-19T05:20:14.986" v="69" actId="1076"/>
          <ac:spMkLst>
            <pc:docMk/>
            <pc:sldMk cId="806846867" sldId="285"/>
            <ac:spMk id="7" creationId="{00000000-0000-0000-0000-000000000000}"/>
          </ac:spMkLst>
        </pc:spChg>
      </pc:sldChg>
      <pc:sldChg chg="delSp new del mod">
        <pc:chgData name="Stewart Gale" userId="3647ddd2-6040-41ae-a96d-232c23482af8" providerId="ADAL" clId="{BFD772A6-0769-4F55-BFDE-5B029FF2214A}" dt="2022-01-13T04:05:24.115" v="45" actId="47"/>
        <pc:sldMkLst>
          <pc:docMk/>
          <pc:sldMk cId="994906412" sldId="285"/>
        </pc:sldMkLst>
        <pc:spChg chg="del">
          <ac:chgData name="Stewart Gale" userId="3647ddd2-6040-41ae-a96d-232c23482af8" providerId="ADAL" clId="{BFD772A6-0769-4F55-BFDE-5B029FF2214A}" dt="2022-01-13T04:02:18.731" v="44" actId="478"/>
          <ac:spMkLst>
            <pc:docMk/>
            <pc:sldMk cId="994906412" sldId="285"/>
            <ac:spMk id="2" creationId="{45DFBF4F-7F3C-49F2-94F8-9C5C2F477FE7}"/>
          </ac:spMkLst>
        </pc:spChg>
        <pc:spChg chg="del">
          <ac:chgData name="Stewart Gale" userId="3647ddd2-6040-41ae-a96d-232c23482af8" providerId="ADAL" clId="{BFD772A6-0769-4F55-BFDE-5B029FF2214A}" dt="2022-01-13T04:02:18.731" v="44" actId="478"/>
          <ac:spMkLst>
            <pc:docMk/>
            <pc:sldMk cId="994906412" sldId="285"/>
            <ac:spMk id="3" creationId="{1F7BDD54-76BE-4C2C-88D7-F991829C44C4}"/>
          </ac:spMkLst>
        </pc:spChg>
      </pc:sldChg>
      <pc:sldChg chg="delSp modSp add mod modAnim">
        <pc:chgData name="Stewart Gale" userId="3647ddd2-6040-41ae-a96d-232c23482af8" providerId="ADAL" clId="{BFD772A6-0769-4F55-BFDE-5B029FF2214A}" dt="2024-06-11T08:03:56.681" v="612"/>
        <pc:sldMkLst>
          <pc:docMk/>
          <pc:sldMk cId="840897170" sldId="286"/>
        </pc:sldMkLst>
        <pc:spChg chg="mod">
          <ac:chgData name="Stewart Gale" userId="3647ddd2-6040-41ae-a96d-232c23482af8" providerId="ADAL" clId="{BFD772A6-0769-4F55-BFDE-5B029FF2214A}" dt="2024-06-11T06:11:58.398" v="122" actId="255"/>
          <ac:spMkLst>
            <pc:docMk/>
            <pc:sldMk cId="840897170" sldId="286"/>
            <ac:spMk id="3" creationId="{00000000-0000-0000-0000-000000000000}"/>
          </ac:spMkLst>
        </pc:spChg>
        <pc:spChg chg="del mod">
          <ac:chgData name="Stewart Gale" userId="3647ddd2-6040-41ae-a96d-232c23482af8" providerId="ADAL" clId="{BFD772A6-0769-4F55-BFDE-5B029FF2214A}" dt="2024-06-11T06:11:04.421" v="93" actId="478"/>
          <ac:spMkLst>
            <pc:docMk/>
            <pc:sldMk cId="840897170" sldId="286"/>
            <ac:spMk id="5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12:01.544" v="123" actId="1076"/>
          <ac:spMkLst>
            <pc:docMk/>
            <pc:sldMk cId="840897170" sldId="286"/>
            <ac:spMk id="7" creationId="{00000000-0000-0000-0000-000000000000}"/>
          </ac:spMkLst>
        </pc:spChg>
      </pc:sldChg>
      <pc:sldChg chg="add del">
        <pc:chgData name="Stewart Gale" userId="3647ddd2-6040-41ae-a96d-232c23482af8" providerId="ADAL" clId="{BFD772A6-0769-4F55-BFDE-5B029FF2214A}" dt="2024-06-11T06:13:50.396" v="160" actId="47"/>
        <pc:sldMkLst>
          <pc:docMk/>
          <pc:sldMk cId="3289041484" sldId="287"/>
        </pc:sldMkLst>
      </pc:sldChg>
      <pc:sldChg chg="modSp add mod modAnim">
        <pc:chgData name="Stewart Gale" userId="3647ddd2-6040-41ae-a96d-232c23482af8" providerId="ADAL" clId="{BFD772A6-0769-4F55-BFDE-5B029FF2214A}" dt="2024-06-11T08:04:07.814" v="615"/>
        <pc:sldMkLst>
          <pc:docMk/>
          <pc:sldMk cId="2821896363" sldId="288"/>
        </pc:sldMkLst>
        <pc:spChg chg="mod">
          <ac:chgData name="Stewart Gale" userId="3647ddd2-6040-41ae-a96d-232c23482af8" providerId="ADAL" clId="{BFD772A6-0769-4F55-BFDE-5B029FF2214A}" dt="2024-06-11T06:13:08.564" v="146" actId="20577"/>
          <ac:spMkLst>
            <pc:docMk/>
            <pc:sldMk cId="2821896363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13:43.821" v="159" actId="1076"/>
          <ac:spMkLst>
            <pc:docMk/>
            <pc:sldMk cId="2821896363" sldId="288"/>
            <ac:spMk id="7" creationId="{00000000-0000-0000-0000-000000000000}"/>
          </ac:spMkLst>
        </pc:spChg>
      </pc:sldChg>
      <pc:sldChg chg="modSp add modAnim">
        <pc:chgData name="Stewart Gale" userId="3647ddd2-6040-41ae-a96d-232c23482af8" providerId="ADAL" clId="{BFD772A6-0769-4F55-BFDE-5B029FF2214A}" dt="2024-06-11T08:04:03.633" v="614"/>
        <pc:sldMkLst>
          <pc:docMk/>
          <pc:sldMk cId="2429326630" sldId="289"/>
        </pc:sldMkLst>
        <pc:spChg chg="mod">
          <ac:chgData name="Stewart Gale" userId="3647ddd2-6040-41ae-a96d-232c23482af8" providerId="ADAL" clId="{BFD772A6-0769-4F55-BFDE-5B029FF2214A}" dt="2024-06-11T06:12:30.845" v="134" actId="20577"/>
          <ac:spMkLst>
            <pc:docMk/>
            <pc:sldMk cId="2429326630" sldId="289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12:37.654" v="136" actId="20577"/>
          <ac:spMkLst>
            <pc:docMk/>
            <pc:sldMk cId="2429326630" sldId="289"/>
            <ac:spMk id="7" creationId="{00000000-0000-0000-0000-000000000000}"/>
          </ac:spMkLst>
        </pc:spChg>
      </pc:sldChg>
      <pc:sldChg chg="modSp add modAnim">
        <pc:chgData name="Stewart Gale" userId="3647ddd2-6040-41ae-a96d-232c23482af8" providerId="ADAL" clId="{BFD772A6-0769-4F55-BFDE-5B029FF2214A}" dt="2024-06-11T08:04:00.530" v="613"/>
        <pc:sldMkLst>
          <pc:docMk/>
          <pc:sldMk cId="2177201454" sldId="290"/>
        </pc:sldMkLst>
        <pc:spChg chg="mod">
          <ac:chgData name="Stewart Gale" userId="3647ddd2-6040-41ae-a96d-232c23482af8" providerId="ADAL" clId="{BFD772A6-0769-4F55-BFDE-5B029FF2214A}" dt="2024-06-11T06:12:48.846" v="141" actId="20577"/>
          <ac:spMkLst>
            <pc:docMk/>
            <pc:sldMk cId="2177201454" sldId="290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12:56.246" v="144" actId="20577"/>
          <ac:spMkLst>
            <pc:docMk/>
            <pc:sldMk cId="2177201454" sldId="290"/>
            <ac:spMk id="7" creationId="{00000000-0000-0000-0000-000000000000}"/>
          </ac:spMkLst>
        </pc:spChg>
      </pc:sldChg>
      <pc:sldChg chg="modSp add mod modAnim">
        <pc:chgData name="Stewart Gale" userId="3647ddd2-6040-41ae-a96d-232c23482af8" providerId="ADAL" clId="{BFD772A6-0769-4F55-BFDE-5B029FF2214A}" dt="2024-06-11T08:04:11.474" v="616"/>
        <pc:sldMkLst>
          <pc:docMk/>
          <pc:sldMk cId="3106020086" sldId="291"/>
        </pc:sldMkLst>
        <pc:spChg chg="mod">
          <ac:chgData name="Stewart Gale" userId="3647ddd2-6040-41ae-a96d-232c23482af8" providerId="ADAL" clId="{BFD772A6-0769-4F55-BFDE-5B029FF2214A}" dt="2024-06-11T06:14:11.319" v="165" actId="255"/>
          <ac:spMkLst>
            <pc:docMk/>
            <pc:sldMk cId="3106020086" sldId="291"/>
            <ac:spMk id="3" creationId="{00000000-0000-0000-0000-000000000000}"/>
          </ac:spMkLst>
        </pc:spChg>
        <pc:spChg chg="mod">
          <ac:chgData name="Stewart Gale" userId="3647ddd2-6040-41ae-a96d-232c23482af8" providerId="ADAL" clId="{BFD772A6-0769-4F55-BFDE-5B029FF2214A}" dt="2024-06-11T06:14:48.282" v="176" actId="1076"/>
          <ac:spMkLst>
            <pc:docMk/>
            <pc:sldMk cId="3106020086" sldId="291"/>
            <ac:spMk id="7" creationId="{00000000-0000-0000-0000-000000000000}"/>
          </ac:spMkLst>
        </pc:spChg>
      </pc:sldChg>
      <pc:sldChg chg="delSp add del mod delAnim">
        <pc:chgData name="Stewart Gale" userId="3647ddd2-6040-41ae-a96d-232c23482af8" providerId="ADAL" clId="{BFD772A6-0769-4F55-BFDE-5B029FF2214A}" dt="2024-06-11T06:34:02.571" v="590" actId="47"/>
        <pc:sldMkLst>
          <pc:docMk/>
          <pc:sldMk cId="4198952908" sldId="358"/>
        </pc:sldMkLst>
        <pc:spChg chg="del">
          <ac:chgData name="Stewart Gale" userId="3647ddd2-6040-41ae-a96d-232c23482af8" providerId="ADAL" clId="{BFD772A6-0769-4F55-BFDE-5B029FF2214A}" dt="2024-06-11T06:32:49.803" v="558" actId="478"/>
          <ac:spMkLst>
            <pc:docMk/>
            <pc:sldMk cId="4198952908" sldId="358"/>
            <ac:spMk id="151" creationId="{AF6C628D-1D6B-104F-9F43-9D6CE4DA049E}"/>
          </ac:spMkLst>
        </pc:spChg>
        <pc:spChg chg="del">
          <ac:chgData name="Stewart Gale" userId="3647ddd2-6040-41ae-a96d-232c23482af8" providerId="ADAL" clId="{BFD772A6-0769-4F55-BFDE-5B029FF2214A}" dt="2024-06-11T06:31:53.811" v="533" actId="478"/>
          <ac:spMkLst>
            <pc:docMk/>
            <pc:sldMk cId="4198952908" sldId="358"/>
            <ac:spMk id="224" creationId="{BCD52391-0963-4348-8CDE-CBB525F8D5A0}"/>
          </ac:spMkLst>
        </pc:spChg>
        <pc:spChg chg="del">
          <ac:chgData name="Stewart Gale" userId="3647ddd2-6040-41ae-a96d-232c23482af8" providerId="ADAL" clId="{BFD772A6-0769-4F55-BFDE-5B029FF2214A}" dt="2024-06-11T06:31:53.811" v="533" actId="478"/>
          <ac:spMkLst>
            <pc:docMk/>
            <pc:sldMk cId="4198952908" sldId="358"/>
            <ac:spMk id="225" creationId="{45B700FD-CED2-874D-83CF-939CC6064A37}"/>
          </ac:spMkLst>
        </pc:spChg>
        <pc:spChg chg="del">
          <ac:chgData name="Stewart Gale" userId="3647ddd2-6040-41ae-a96d-232c23482af8" providerId="ADAL" clId="{BFD772A6-0769-4F55-BFDE-5B029FF2214A}" dt="2024-06-11T06:32:51.208" v="559" actId="478"/>
          <ac:spMkLst>
            <pc:docMk/>
            <pc:sldMk cId="4198952908" sldId="358"/>
            <ac:spMk id="239" creationId="{72471255-B730-CB4C-B1DE-66A643C062DF}"/>
          </ac:spMkLst>
        </pc:spChg>
        <pc:spChg chg="del">
          <ac:chgData name="Stewart Gale" userId="3647ddd2-6040-41ae-a96d-232c23482af8" providerId="ADAL" clId="{BFD772A6-0769-4F55-BFDE-5B029FF2214A}" dt="2024-06-11T06:32:49.803" v="558" actId="478"/>
          <ac:spMkLst>
            <pc:docMk/>
            <pc:sldMk cId="4198952908" sldId="358"/>
            <ac:spMk id="240" creationId="{5CA79002-4EDB-1947-874E-DA322E16D2FE}"/>
          </ac:spMkLst>
        </pc:spChg>
        <pc:grpChg chg="del">
          <ac:chgData name="Stewart Gale" userId="3647ddd2-6040-41ae-a96d-232c23482af8" providerId="ADAL" clId="{BFD772A6-0769-4F55-BFDE-5B029FF2214A}" dt="2024-06-11T06:32:47.733" v="557" actId="478"/>
          <ac:grpSpMkLst>
            <pc:docMk/>
            <pc:sldMk cId="4198952908" sldId="358"/>
            <ac:grpSpMk id="10" creationId="{76217B51-10D4-5443-86D9-95F5A4A1C41D}"/>
          </ac:grpSpMkLst>
        </pc:grpChg>
        <pc:grpChg chg="del">
          <ac:chgData name="Stewart Gale" userId="3647ddd2-6040-41ae-a96d-232c23482af8" providerId="ADAL" clId="{BFD772A6-0769-4F55-BFDE-5B029FF2214A}" dt="2024-06-11T06:32:47.733" v="557" actId="478"/>
          <ac:grpSpMkLst>
            <pc:docMk/>
            <pc:sldMk cId="4198952908" sldId="358"/>
            <ac:grpSpMk id="241" creationId="{BAE07788-2721-A043-BC3F-57F80B2F0B89}"/>
          </ac:grpSpMkLst>
        </pc:grpChg>
      </pc:sldChg>
      <pc:sldChg chg="addSp delSp modSp add mod ord delAnim modAnim">
        <pc:chgData name="Stewart Gale" userId="3647ddd2-6040-41ae-a96d-232c23482af8" providerId="ADAL" clId="{BFD772A6-0769-4F55-BFDE-5B029FF2214A}" dt="2024-06-11T08:13:52.108" v="620"/>
        <pc:sldMkLst>
          <pc:docMk/>
          <pc:sldMk cId="3580519144" sldId="359"/>
        </pc:sldMkLst>
        <pc:spChg chg="add 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4" creationId="{ED02107B-00CF-17C5-82C1-B0B698F05B25}"/>
          </ac:spMkLst>
        </pc:spChg>
        <pc:spChg chg="add 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5" creationId="{6DA9CE6D-F2AD-76DB-B199-0968EC61F301}"/>
          </ac:spMkLst>
        </pc:spChg>
        <pc:spChg chg="del mod">
          <ac:chgData name="Stewart Gale" userId="3647ddd2-6040-41ae-a96d-232c23482af8" providerId="ADAL" clId="{BFD772A6-0769-4F55-BFDE-5B029FF2214A}" dt="2024-06-11T06:22:58.061" v="204" actId="478"/>
          <ac:spMkLst>
            <pc:docMk/>
            <pc:sldMk cId="3580519144" sldId="359"/>
            <ac:spMk id="68" creationId="{DAFBE314-A2AB-524F-818C-7F68F6293309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71" creationId="{3B7EB6C6-73B3-3B4D-87A9-280A330874A6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76" creationId="{D184D036-E1FB-A143-9BBD-ED36DA2BCA23}"/>
          </ac:spMkLst>
        </pc:spChg>
        <pc:spChg chg="del mod">
          <ac:chgData name="Stewart Gale" userId="3647ddd2-6040-41ae-a96d-232c23482af8" providerId="ADAL" clId="{BFD772A6-0769-4F55-BFDE-5B029FF2214A}" dt="2024-06-11T06:22:29.606" v="191" actId="478"/>
          <ac:spMkLst>
            <pc:docMk/>
            <pc:sldMk cId="3580519144" sldId="359"/>
            <ac:spMk id="87" creationId="{29C18007-675C-824E-A497-A0BC986FFA55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88" creationId="{BD0117EA-2D56-4443-A345-C7237BAA7712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89" creationId="{438D5687-E1EA-2541-8D20-500499F9EF4A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90" creationId="{9BDC406A-6AD1-A148-A31C-0EC14663B41F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100" creationId="{5BA471FC-EE02-B046-B170-7EA8097EE15E}"/>
          </ac:spMkLst>
        </pc:spChg>
        <pc:spChg chg="del mod">
          <ac:chgData name="Stewart Gale" userId="3647ddd2-6040-41ae-a96d-232c23482af8" providerId="ADAL" clId="{BFD772A6-0769-4F55-BFDE-5B029FF2214A}" dt="2024-06-11T06:25:13.646" v="257" actId="478"/>
          <ac:spMkLst>
            <pc:docMk/>
            <pc:sldMk cId="3580519144" sldId="359"/>
            <ac:spMk id="101" creationId="{0541374E-A785-4642-B0FF-3C79F577D8B5}"/>
          </ac:spMkLst>
        </pc:spChg>
        <pc:spChg chg="del mod">
          <ac:chgData name="Stewart Gale" userId="3647ddd2-6040-41ae-a96d-232c23482af8" providerId="ADAL" clId="{BFD772A6-0769-4F55-BFDE-5B029FF2214A}" dt="2024-06-11T06:24:38.443" v="242" actId="478"/>
          <ac:spMkLst>
            <pc:docMk/>
            <pc:sldMk cId="3580519144" sldId="359"/>
            <ac:spMk id="105" creationId="{4AF88D15-E338-9D41-A0C7-D945748F1A26}"/>
          </ac:spMkLst>
        </pc:spChg>
        <pc:spChg chg="del mod">
          <ac:chgData name="Stewart Gale" userId="3647ddd2-6040-41ae-a96d-232c23482af8" providerId="ADAL" clId="{BFD772A6-0769-4F55-BFDE-5B029FF2214A}" dt="2024-06-11T06:24:33.699" v="240" actId="478"/>
          <ac:spMkLst>
            <pc:docMk/>
            <pc:sldMk cId="3580519144" sldId="359"/>
            <ac:spMk id="106" creationId="{4FA6B1D6-1E87-8C45-A3BF-249094B30DBD}"/>
          </ac:spMkLst>
        </pc:spChg>
        <pc:spChg chg="del">
          <ac:chgData name="Stewart Gale" userId="3647ddd2-6040-41ae-a96d-232c23482af8" providerId="ADAL" clId="{BFD772A6-0769-4F55-BFDE-5B029FF2214A}" dt="2024-06-11T06:23:55.281" v="229" actId="478"/>
          <ac:spMkLst>
            <pc:docMk/>
            <pc:sldMk cId="3580519144" sldId="359"/>
            <ac:spMk id="112" creationId="{FBD2F2E8-C8E4-5142-91AF-86BB5DA48BDD}"/>
          </ac:spMkLst>
        </pc:spChg>
        <pc:spChg chg="del mod">
          <ac:chgData name="Stewart Gale" userId="3647ddd2-6040-41ae-a96d-232c23482af8" providerId="ADAL" clId="{BFD772A6-0769-4F55-BFDE-5B029FF2214A}" dt="2024-06-11T06:34:25.987" v="593" actId="478"/>
          <ac:spMkLst>
            <pc:docMk/>
            <pc:sldMk cId="3580519144" sldId="359"/>
            <ac:spMk id="113" creationId="{95FB7F6B-3EFC-FD4A-A8BD-3F8E4CC3F209}"/>
          </ac:spMkLst>
        </pc:spChg>
        <pc:spChg chg="mod">
          <ac:chgData name="Stewart Gale" userId="3647ddd2-6040-41ae-a96d-232c23482af8" providerId="ADAL" clId="{BFD772A6-0769-4F55-BFDE-5B029FF2214A}" dt="2024-06-11T06:24:16.737" v="234" actId="403"/>
          <ac:spMkLst>
            <pc:docMk/>
            <pc:sldMk cId="3580519144" sldId="359"/>
            <ac:spMk id="118" creationId="{85E13CDD-FD66-B24D-BAA6-B79CFFDDE04E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120" creationId="{54D72F36-5636-044E-B649-A83ADCDA9CEE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121" creationId="{BD12B383-6FCA-BA42-8377-B7B0C8FB7B7F}"/>
          </ac:spMkLst>
        </pc:spChg>
        <pc:spChg chg="del mod">
          <ac:chgData name="Stewart Gale" userId="3647ddd2-6040-41ae-a96d-232c23482af8" providerId="ADAL" clId="{BFD772A6-0769-4F55-BFDE-5B029FF2214A}" dt="2024-06-11T06:24:40.778" v="243" actId="478"/>
          <ac:spMkLst>
            <pc:docMk/>
            <pc:sldMk cId="3580519144" sldId="359"/>
            <ac:spMk id="122" creationId="{3AEBAD97-AD3F-134B-BF9E-31EE768CF243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139" creationId="{919DE15F-78EB-CF4D-9DA2-57B7B36815DE}"/>
          </ac:spMkLst>
        </pc:spChg>
        <pc:spChg chg="del">
          <ac:chgData name="Stewart Gale" userId="3647ddd2-6040-41ae-a96d-232c23482af8" providerId="ADAL" clId="{BFD772A6-0769-4F55-BFDE-5B029FF2214A}" dt="2024-06-11T06:22:02.743" v="182" actId="478"/>
          <ac:spMkLst>
            <pc:docMk/>
            <pc:sldMk cId="3580519144" sldId="359"/>
            <ac:spMk id="140" creationId="{670EED30-FE06-E643-8C99-8E2D29EAFDE3}"/>
          </ac:spMkLst>
        </pc:spChg>
        <pc:spChg chg="mod">
          <ac:chgData name="Stewart Gale" userId="3647ddd2-6040-41ae-a96d-232c23482af8" providerId="ADAL" clId="{BFD772A6-0769-4F55-BFDE-5B029FF2214A}" dt="2024-06-11T06:27:24.436" v="327" actId="1076"/>
          <ac:spMkLst>
            <pc:docMk/>
            <pc:sldMk cId="3580519144" sldId="359"/>
            <ac:spMk id="141" creationId="{84E44D22-1603-B74D-BCDF-BC6AC949E086}"/>
          </ac:spMkLst>
        </pc:spChg>
        <pc:spChg chg="del">
          <ac:chgData name="Stewart Gale" userId="3647ddd2-6040-41ae-a96d-232c23482af8" providerId="ADAL" clId="{BFD772A6-0769-4F55-BFDE-5B029FF2214A}" dt="2024-06-11T06:22:02.743" v="182" actId="478"/>
          <ac:spMkLst>
            <pc:docMk/>
            <pc:sldMk cId="3580519144" sldId="359"/>
            <ac:spMk id="143" creationId="{2B83C6D6-63DB-014B-9480-C80D6BFBC32C}"/>
          </ac:spMkLst>
        </pc:spChg>
        <pc:spChg chg="del mod">
          <ac:chgData name="Stewart Gale" userId="3647ddd2-6040-41ae-a96d-232c23482af8" providerId="ADAL" clId="{BFD772A6-0769-4F55-BFDE-5B029FF2214A}" dt="2024-06-11T06:24:38.443" v="242" actId="478"/>
          <ac:spMkLst>
            <pc:docMk/>
            <pc:sldMk cId="3580519144" sldId="359"/>
            <ac:spMk id="150" creationId="{E9AB33C7-E6DC-B24E-A2D5-C0BFA12FE52A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151" creationId="{AF6C628D-1D6B-104F-9F43-9D6CE4DA049E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156" creationId="{EC9C28FD-C5D3-864B-86B6-06EC81FA0611}"/>
          </ac:spMkLst>
        </pc:spChg>
        <pc:spChg chg="mod">
          <ac:chgData name="Stewart Gale" userId="3647ddd2-6040-41ae-a96d-232c23482af8" providerId="ADAL" clId="{BFD772A6-0769-4F55-BFDE-5B029FF2214A}" dt="2024-06-11T06:27:19.181" v="326" actId="113"/>
          <ac:spMkLst>
            <pc:docMk/>
            <pc:sldMk cId="3580519144" sldId="359"/>
            <ac:spMk id="157" creationId="{CB52477B-036B-5148-8F15-FC24A4EF1AED}"/>
          </ac:spMkLst>
        </pc:spChg>
        <pc:spChg chg="mod">
          <ac:chgData name="Stewart Gale" userId="3647ddd2-6040-41ae-a96d-232c23482af8" providerId="ADAL" clId="{BFD772A6-0769-4F55-BFDE-5B029FF2214A}" dt="2024-06-11T06:27:19.181" v="326" actId="113"/>
          <ac:spMkLst>
            <pc:docMk/>
            <pc:sldMk cId="3580519144" sldId="359"/>
            <ac:spMk id="162" creationId="{60F86C0C-3B90-E145-B374-7DB9FB5AFC61}"/>
          </ac:spMkLst>
        </pc:spChg>
        <pc:spChg chg="mod">
          <ac:chgData name="Stewart Gale" userId="3647ddd2-6040-41ae-a96d-232c23482af8" providerId="ADAL" clId="{BFD772A6-0769-4F55-BFDE-5B029FF2214A}" dt="2024-06-11T06:27:19.181" v="326" actId="113"/>
          <ac:spMkLst>
            <pc:docMk/>
            <pc:sldMk cId="3580519144" sldId="359"/>
            <ac:spMk id="163" creationId="{8C56DB01-AB8F-7A49-ABC4-2C51C33D5BB0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02" creationId="{7BA3331B-819B-794B-884F-9680DFE4BE63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3" creationId="{6405B544-F557-7741-9FAB-78CBD66E0E1E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4" creationId="{66677B06-FE35-5441-9400-3F52A1559847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5" creationId="{FB7BF6EA-E007-D447-8760-78431CF45D1F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6" creationId="{9F32AD18-3300-2D48-9C02-0AAB8FFD006E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7" creationId="{A0F58BF0-F426-1D47-B6C3-063441B2D4AF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18" creationId="{B3829144-C7B6-2E4A-A4E4-5DB6D393C80F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2" creationId="{C853CF5F-2ED8-C444-93AF-B5CCBE6F3641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3" creationId="{8474A0BE-D659-BF4D-B437-7C937D760A71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4" creationId="{BCD52391-0963-4348-8CDE-CBB525F8D5A0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5" creationId="{45B700FD-CED2-874D-83CF-939CC6064A37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6" creationId="{5030E9B2-7F06-7449-9779-341E4BEE6C9F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7" creationId="{895FB221-F0C2-1945-B539-6A91C931AB1C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28" creationId="{5E1B418B-BA8A-D043-AE23-05F4D91EA123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31" creationId="{421791F6-20B7-5645-BB06-4DA640E70907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32" creationId="{E194F3FD-3FD5-234A-A510-BEE8F98C49DB}"/>
          </ac:spMkLst>
        </pc:spChg>
        <pc:spChg chg="mod">
          <ac:chgData name="Stewart Gale" userId="3647ddd2-6040-41ae-a96d-232c23482af8" providerId="ADAL" clId="{BFD772A6-0769-4F55-BFDE-5B029FF2214A}" dt="2024-06-11T06:27:32.657" v="352" actId="1035"/>
          <ac:spMkLst>
            <pc:docMk/>
            <pc:sldMk cId="3580519144" sldId="359"/>
            <ac:spMk id="234" creationId="{8E704021-A62F-7B49-BF17-A40FF8D72474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38" creationId="{19916454-9F58-FC48-BB05-C30FA4AA9727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39" creationId="{72471255-B730-CB4C-B1DE-66A643C062DF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40" creationId="{5CA79002-4EDB-1947-874E-DA322E16D2FE}"/>
          </ac:spMkLst>
        </pc:spChg>
        <pc:spChg chg="del">
          <ac:chgData name="Stewart Gale" userId="3647ddd2-6040-41ae-a96d-232c23482af8" providerId="ADAL" clId="{BFD772A6-0769-4F55-BFDE-5B029FF2214A}" dt="2024-06-11T06:21:54.680" v="179" actId="478"/>
          <ac:spMkLst>
            <pc:docMk/>
            <pc:sldMk cId="3580519144" sldId="359"/>
            <ac:spMk id="262" creationId="{17364CEA-9FEC-F74A-962C-E1885C90353F}"/>
          </ac:spMkLst>
        </pc:spChg>
        <pc:grpChg chg="del mod">
          <ac:chgData name="Stewart Gale" userId="3647ddd2-6040-41ae-a96d-232c23482af8" providerId="ADAL" clId="{BFD772A6-0769-4F55-BFDE-5B029FF2214A}" dt="2024-06-11T06:22:55.608" v="203" actId="478"/>
          <ac:grpSpMkLst>
            <pc:docMk/>
            <pc:sldMk cId="3580519144" sldId="359"/>
            <ac:grpSpMk id="3" creationId="{E4925398-8480-6F48-B3C0-E0653C90E994}"/>
          </ac:grpSpMkLst>
        </pc:grpChg>
        <pc:grpChg chg="mod">
          <ac:chgData name="Stewart Gale" userId="3647ddd2-6040-41ae-a96d-232c23482af8" providerId="ADAL" clId="{BFD772A6-0769-4F55-BFDE-5B029FF2214A}" dt="2024-06-11T06:27:40.846" v="354" actId="1076"/>
          <ac:grpSpMkLst>
            <pc:docMk/>
            <pc:sldMk cId="3580519144" sldId="359"/>
            <ac:grpSpMk id="6" creationId="{5C40073B-9D36-384E-B8FC-9490A36B5D61}"/>
          </ac:grpSpMkLst>
        </pc:grpChg>
        <pc:grpChg chg="del">
          <ac:chgData name="Stewart Gale" userId="3647ddd2-6040-41ae-a96d-232c23482af8" providerId="ADAL" clId="{BFD772A6-0769-4F55-BFDE-5B029FF2214A}" dt="2024-06-11T06:22:43.842" v="199" actId="478"/>
          <ac:grpSpMkLst>
            <pc:docMk/>
            <pc:sldMk cId="3580519144" sldId="359"/>
            <ac:grpSpMk id="8" creationId="{C0286DDA-BE9C-3C4D-B15E-7CC96BC5F3FB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10" creationId="{76217B51-10D4-5443-86D9-95F5A4A1C41D}"/>
          </ac:grpSpMkLst>
        </pc:grpChg>
        <pc:grpChg chg="del">
          <ac:chgData name="Stewart Gale" userId="3647ddd2-6040-41ae-a96d-232c23482af8" providerId="ADAL" clId="{BFD772A6-0769-4F55-BFDE-5B029FF2214A}" dt="2024-06-11T06:22:36.992" v="195" actId="478"/>
          <ac:grpSpMkLst>
            <pc:docMk/>
            <pc:sldMk cId="3580519144" sldId="359"/>
            <ac:grpSpMk id="72" creationId="{F6275F33-E01E-4046-85FF-31B27DB4C502}"/>
          </ac:grpSpMkLst>
        </pc:grpChg>
        <pc:grpChg chg="del">
          <ac:chgData name="Stewart Gale" userId="3647ddd2-6040-41ae-a96d-232c23482af8" providerId="ADAL" clId="{BFD772A6-0769-4F55-BFDE-5B029FF2214A}" dt="2024-06-11T06:22:40.662" v="198" actId="478"/>
          <ac:grpSpMkLst>
            <pc:docMk/>
            <pc:sldMk cId="3580519144" sldId="359"/>
            <ac:grpSpMk id="81" creationId="{75275EB4-0C8B-B04A-B339-5F5795CEF013}"/>
          </ac:grpSpMkLst>
        </pc:grpChg>
        <pc:grpChg chg="mod">
          <ac:chgData name="Stewart Gale" userId="3647ddd2-6040-41ae-a96d-232c23482af8" providerId="ADAL" clId="{BFD772A6-0769-4F55-BFDE-5B029FF2214A}" dt="2024-06-11T06:27:32.657" v="352" actId="1035"/>
          <ac:grpSpMkLst>
            <pc:docMk/>
            <pc:sldMk cId="3580519144" sldId="359"/>
            <ac:grpSpMk id="96" creationId="{64DF38E0-910B-784F-A25F-F8938973F048}"/>
          </ac:grpSpMkLst>
        </pc:grpChg>
        <pc:grpChg chg="del">
          <ac:chgData name="Stewart Gale" userId="3647ddd2-6040-41ae-a96d-232c23482af8" providerId="ADAL" clId="{BFD772A6-0769-4F55-BFDE-5B029FF2214A}" dt="2024-06-11T06:22:49.501" v="200" actId="478"/>
          <ac:grpSpMkLst>
            <pc:docMk/>
            <pc:sldMk cId="3580519144" sldId="359"/>
            <ac:grpSpMk id="102" creationId="{B40538F1-4314-E14E-B016-FE4559234067}"/>
          </ac:grpSpMkLst>
        </pc:grpChg>
        <pc:grpChg chg="del">
          <ac:chgData name="Stewart Gale" userId="3647ddd2-6040-41ae-a96d-232c23482af8" providerId="ADAL" clId="{BFD772A6-0769-4F55-BFDE-5B029FF2214A}" dt="2024-06-11T06:22:35.568" v="194" actId="478"/>
          <ac:grpSpMkLst>
            <pc:docMk/>
            <pc:sldMk cId="3580519144" sldId="359"/>
            <ac:grpSpMk id="114" creationId="{BD4E4B38-200C-1F4C-95D9-5A32B9B63114}"/>
          </ac:grpSpMkLst>
        </pc:grpChg>
        <pc:grpChg chg="del mod">
          <ac:chgData name="Stewart Gale" userId="3647ddd2-6040-41ae-a96d-232c23482af8" providerId="ADAL" clId="{BFD772A6-0769-4F55-BFDE-5B029FF2214A}" dt="2024-06-11T06:24:33.699" v="240" actId="478"/>
          <ac:grpSpMkLst>
            <pc:docMk/>
            <pc:sldMk cId="3580519144" sldId="359"/>
            <ac:grpSpMk id="117" creationId="{DC5CBE59-077E-CE4B-B1B7-FA0B2F997CB4}"/>
          </ac:grpSpMkLst>
        </pc:grpChg>
        <pc:grpChg chg="del">
          <ac:chgData name="Stewart Gale" userId="3647ddd2-6040-41ae-a96d-232c23482af8" providerId="ADAL" clId="{BFD772A6-0769-4F55-BFDE-5B029FF2214A}" dt="2024-06-11T06:22:38.740" v="196" actId="478"/>
          <ac:grpSpMkLst>
            <pc:docMk/>
            <pc:sldMk cId="3580519144" sldId="359"/>
            <ac:grpSpMk id="144" creationId="{33CDF10D-796F-BF4A-BECD-73191B87A3CC}"/>
          </ac:grpSpMkLst>
        </pc:grpChg>
        <pc:grpChg chg="del">
          <ac:chgData name="Stewart Gale" userId="3647ddd2-6040-41ae-a96d-232c23482af8" providerId="ADAL" clId="{BFD772A6-0769-4F55-BFDE-5B029FF2214A}" dt="2024-06-11T06:22:32.352" v="193" actId="478"/>
          <ac:grpSpMkLst>
            <pc:docMk/>
            <pc:sldMk cId="3580519144" sldId="359"/>
            <ac:grpSpMk id="147" creationId="{F9FD734A-3D0F-3345-97CB-23D28DACE5EB}"/>
          </ac:grpSpMkLst>
        </pc:grpChg>
        <pc:grpChg chg="del">
          <ac:chgData name="Stewart Gale" userId="3647ddd2-6040-41ae-a96d-232c23482af8" providerId="ADAL" clId="{BFD772A6-0769-4F55-BFDE-5B029FF2214A}" dt="2024-06-11T06:22:39.873" v="197" actId="478"/>
          <ac:grpSpMkLst>
            <pc:docMk/>
            <pc:sldMk cId="3580519144" sldId="359"/>
            <ac:grpSpMk id="153" creationId="{93ED33E3-C4C5-884F-9B03-99541AAF438A}"/>
          </ac:grpSpMkLst>
        </pc:grpChg>
        <pc:grpChg chg="del">
          <ac:chgData name="Stewart Gale" userId="3647ddd2-6040-41ae-a96d-232c23482af8" providerId="ADAL" clId="{BFD772A6-0769-4F55-BFDE-5B029FF2214A}" dt="2024-06-11T06:22:30.872" v="192" actId="478"/>
          <ac:grpSpMkLst>
            <pc:docMk/>
            <pc:sldMk cId="3580519144" sldId="359"/>
            <ac:grpSpMk id="197" creationId="{C966D800-F796-DE4F-AA58-19836A20A165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03" creationId="{620906A1-582F-C141-A33E-5226E1E1569E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10" creationId="{7872EC63-E37D-2344-B2AC-835863549738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19" creationId="{89F648FB-0119-D541-A663-FF075F922D36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29" creationId="{632396AC-D3A9-FC45-96BB-FA9AC22EF892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35" creationId="{2865588D-3DA7-6848-A2D2-AF41CF15F4D3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41" creationId="{BAE07788-2721-A043-BC3F-57F80B2F0B89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45" creationId="{B61889D3-957F-C545-934E-D5218BB83647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50" creationId="{387AAEAC-3A49-6147-B164-FD2EF334ACE5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53" creationId="{E1B3719D-C39F-BC44-B014-70B484A49744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56" creationId="{CE50B0B7-D9C5-0746-AB03-9CCC6F738BDB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63" creationId="{C308C0C5-653F-184D-B5CB-57C29A06679F}"/>
          </ac:grpSpMkLst>
        </pc:grpChg>
        <pc:grpChg chg="del">
          <ac:chgData name="Stewart Gale" userId="3647ddd2-6040-41ae-a96d-232c23482af8" providerId="ADAL" clId="{BFD772A6-0769-4F55-BFDE-5B029FF2214A}" dt="2024-06-11T06:21:54.680" v="179" actId="478"/>
          <ac:grpSpMkLst>
            <pc:docMk/>
            <pc:sldMk cId="3580519144" sldId="359"/>
            <ac:grpSpMk id="268" creationId="{0D8B46F6-1FCA-9443-A3FC-05AE2604A5FB}"/>
          </ac:grpSpMkLst>
        </pc:grpChg>
        <pc:cxnChg chg="del">
          <ac:chgData name="Stewart Gale" userId="3647ddd2-6040-41ae-a96d-232c23482af8" providerId="ADAL" clId="{BFD772A6-0769-4F55-BFDE-5B029FF2214A}" dt="2024-06-11T06:21:57.111" v="180" actId="478"/>
          <ac:cxnSpMkLst>
            <pc:docMk/>
            <pc:sldMk cId="3580519144" sldId="359"/>
            <ac:cxnSpMk id="124" creationId="{725BF32B-FAED-8446-AB2E-61757AAC1128}"/>
          </ac:cxnSpMkLst>
        </pc:cxnChg>
        <pc:cxnChg chg="del">
          <ac:chgData name="Stewart Gale" userId="3647ddd2-6040-41ae-a96d-232c23482af8" providerId="ADAL" clId="{BFD772A6-0769-4F55-BFDE-5B029FF2214A}" dt="2024-06-11T06:21:54.680" v="179" actId="478"/>
          <ac:cxnSpMkLst>
            <pc:docMk/>
            <pc:sldMk cId="3580519144" sldId="359"/>
            <ac:cxnSpMk id="207" creationId="{FB5DE655-E326-D44D-889B-665F060980A7}"/>
          </ac:cxnSpMkLst>
        </pc:cxnChg>
      </pc:sldChg>
      <pc:sldChg chg="delSp modSp add mod ord delAnim modAnim">
        <pc:chgData name="Stewart Gale" userId="3647ddd2-6040-41ae-a96d-232c23482af8" providerId="ADAL" clId="{BFD772A6-0769-4F55-BFDE-5B029FF2214A}" dt="2024-06-11T08:20:11.802" v="624" actId="20577"/>
        <pc:sldMkLst>
          <pc:docMk/>
          <pc:sldMk cId="506685899" sldId="360"/>
        </pc:sldMkLst>
        <pc:spChg chg="mod">
          <ac:chgData name="Stewart Gale" userId="3647ddd2-6040-41ae-a96d-232c23482af8" providerId="ADAL" clId="{BFD772A6-0769-4F55-BFDE-5B029FF2214A}" dt="2024-06-11T06:32:12.069" v="541" actId="14100"/>
          <ac:spMkLst>
            <pc:docMk/>
            <pc:sldMk cId="506685899" sldId="360"/>
            <ac:spMk id="4" creationId="{ED02107B-00CF-17C5-82C1-B0B698F05B25}"/>
          </ac:spMkLst>
        </pc:spChg>
        <pc:spChg chg="mod">
          <ac:chgData name="Stewart Gale" userId="3647ddd2-6040-41ae-a96d-232c23482af8" providerId="ADAL" clId="{BFD772A6-0769-4F55-BFDE-5B029FF2214A}" dt="2024-06-11T08:20:11.802" v="624" actId="20577"/>
          <ac:spMkLst>
            <pc:docMk/>
            <pc:sldMk cId="506685899" sldId="360"/>
            <ac:spMk id="5" creationId="{6DA9CE6D-F2AD-76DB-B199-0968EC61F301}"/>
          </ac:spMkLst>
        </pc:spChg>
        <pc:spChg chg="mod">
          <ac:chgData name="Stewart Gale" userId="3647ddd2-6040-41ae-a96d-232c23482af8" providerId="ADAL" clId="{BFD772A6-0769-4F55-BFDE-5B029FF2214A}" dt="2024-06-11T06:30:22.297" v="506" actId="1037"/>
          <ac:spMkLst>
            <pc:docMk/>
            <pc:sldMk cId="506685899" sldId="360"/>
            <ac:spMk id="71" creationId="{3B7EB6C6-73B3-3B4D-87A9-280A330874A6}"/>
          </ac:spMkLst>
        </pc:spChg>
        <pc:spChg chg="mod">
          <ac:chgData name="Stewart Gale" userId="3647ddd2-6040-41ae-a96d-232c23482af8" providerId="ADAL" clId="{BFD772A6-0769-4F55-BFDE-5B029FF2214A}" dt="2024-06-11T06:30:51.298" v="518" actId="20577"/>
          <ac:spMkLst>
            <pc:docMk/>
            <pc:sldMk cId="506685899" sldId="360"/>
            <ac:spMk id="76" creationId="{D184D036-E1FB-A143-9BBD-ED36DA2BCA23}"/>
          </ac:spMkLst>
        </pc:spChg>
        <pc:spChg chg="mod">
          <ac:chgData name="Stewart Gale" userId="3647ddd2-6040-41ae-a96d-232c23482af8" providerId="ADAL" clId="{BFD772A6-0769-4F55-BFDE-5B029FF2214A}" dt="2024-06-11T06:31:30.271" v="527" actId="14100"/>
          <ac:spMkLst>
            <pc:docMk/>
            <pc:sldMk cId="506685899" sldId="360"/>
            <ac:spMk id="88" creationId="{BD0117EA-2D56-4443-A345-C7237BAA7712}"/>
          </ac:spMkLst>
        </pc:spChg>
        <pc:spChg chg="mod">
          <ac:chgData name="Stewart Gale" userId="3647ddd2-6040-41ae-a96d-232c23482af8" providerId="ADAL" clId="{BFD772A6-0769-4F55-BFDE-5B029FF2214A}" dt="2024-06-11T06:30:22.297" v="506" actId="1037"/>
          <ac:spMkLst>
            <pc:docMk/>
            <pc:sldMk cId="506685899" sldId="360"/>
            <ac:spMk id="89" creationId="{438D5687-E1EA-2541-8D20-500499F9EF4A}"/>
          </ac:spMkLst>
        </pc:spChg>
        <pc:spChg chg="mod">
          <ac:chgData name="Stewart Gale" userId="3647ddd2-6040-41ae-a96d-232c23482af8" providerId="ADAL" clId="{BFD772A6-0769-4F55-BFDE-5B029FF2214A}" dt="2024-06-11T06:30:27.679" v="507" actId="14100"/>
          <ac:spMkLst>
            <pc:docMk/>
            <pc:sldMk cId="506685899" sldId="360"/>
            <ac:spMk id="90" creationId="{9BDC406A-6AD1-A148-A31C-0EC14663B41F}"/>
          </ac:spMkLst>
        </pc:spChg>
        <pc:spChg chg="mod">
          <ac:chgData name="Stewart Gale" userId="3647ddd2-6040-41ae-a96d-232c23482af8" providerId="ADAL" clId="{BFD772A6-0769-4F55-BFDE-5B029FF2214A}" dt="2024-06-11T06:30:54.867" v="522" actId="20577"/>
          <ac:spMkLst>
            <pc:docMk/>
            <pc:sldMk cId="506685899" sldId="360"/>
            <ac:spMk id="98" creationId="{76E2B634-1EFC-A244-99A2-61397324DA91}"/>
          </ac:spMkLst>
        </pc:spChg>
        <pc:spChg chg="mod">
          <ac:chgData name="Stewart Gale" userId="3647ddd2-6040-41ae-a96d-232c23482af8" providerId="ADAL" clId="{BFD772A6-0769-4F55-BFDE-5B029FF2214A}" dt="2024-06-11T06:31:13.848" v="524" actId="14100"/>
          <ac:spMkLst>
            <pc:docMk/>
            <pc:sldMk cId="506685899" sldId="360"/>
            <ac:spMk id="100" creationId="{5BA471FC-EE02-B046-B170-7EA8097EE15E}"/>
          </ac:spMkLst>
        </pc:spChg>
        <pc:spChg chg="del">
          <ac:chgData name="Stewart Gale" userId="3647ddd2-6040-41ae-a96d-232c23482af8" providerId="ADAL" clId="{BFD772A6-0769-4F55-BFDE-5B029FF2214A}" dt="2024-06-11T06:30:40.060" v="515" actId="478"/>
          <ac:spMkLst>
            <pc:docMk/>
            <pc:sldMk cId="506685899" sldId="360"/>
            <ac:spMk id="113" creationId="{95FB7F6B-3EFC-FD4A-A8BD-3F8E4CC3F209}"/>
          </ac:spMkLst>
        </pc:spChg>
        <pc:spChg chg="mod">
          <ac:chgData name="Stewart Gale" userId="3647ddd2-6040-41ae-a96d-232c23482af8" providerId="ADAL" clId="{BFD772A6-0769-4F55-BFDE-5B029FF2214A}" dt="2024-06-11T06:33:19.611" v="577" actId="14100"/>
          <ac:spMkLst>
            <pc:docMk/>
            <pc:sldMk cId="506685899" sldId="360"/>
            <ac:spMk id="120" creationId="{54D72F36-5636-044E-B649-A83ADCDA9CEE}"/>
          </ac:spMkLst>
        </pc:spChg>
        <pc:spChg chg="mod">
          <ac:chgData name="Stewart Gale" userId="3647ddd2-6040-41ae-a96d-232c23482af8" providerId="ADAL" clId="{BFD772A6-0769-4F55-BFDE-5B029FF2214A}" dt="2024-06-11T06:33:59.296" v="589" actId="1076"/>
          <ac:spMkLst>
            <pc:docMk/>
            <pc:sldMk cId="506685899" sldId="360"/>
            <ac:spMk id="156" creationId="{EC9C28FD-C5D3-864B-86B6-06EC81FA0611}"/>
          </ac:spMkLst>
        </pc:spChg>
        <pc:spChg chg="mod">
          <ac:chgData name="Stewart Gale" userId="3647ddd2-6040-41ae-a96d-232c23482af8" providerId="ADAL" clId="{BFD772A6-0769-4F55-BFDE-5B029FF2214A}" dt="2024-06-11T06:33:28.551" v="580" actId="1076"/>
          <ac:spMkLst>
            <pc:docMk/>
            <pc:sldMk cId="506685899" sldId="360"/>
            <ac:spMk id="162" creationId="{60F86C0C-3B90-E145-B374-7DB9FB5AFC61}"/>
          </ac:spMkLst>
        </pc:spChg>
        <pc:spChg chg="mod">
          <ac:chgData name="Stewart Gale" userId="3647ddd2-6040-41ae-a96d-232c23482af8" providerId="ADAL" clId="{BFD772A6-0769-4F55-BFDE-5B029FF2214A}" dt="2024-06-11T06:33:32.015" v="581" actId="1076"/>
          <ac:spMkLst>
            <pc:docMk/>
            <pc:sldMk cId="506685899" sldId="360"/>
            <ac:spMk id="163" creationId="{8C56DB01-AB8F-7A49-ABC4-2C51C33D5BB0}"/>
          </ac:spMkLst>
        </pc:spChg>
        <pc:spChg chg="mod">
          <ac:chgData name="Stewart Gale" userId="3647ddd2-6040-41ae-a96d-232c23482af8" providerId="ADAL" clId="{BFD772A6-0769-4F55-BFDE-5B029FF2214A}" dt="2024-06-11T06:30:09.001" v="475" actId="20577"/>
          <ac:spMkLst>
            <pc:docMk/>
            <pc:sldMk cId="506685899" sldId="360"/>
            <ac:spMk id="234" creationId="{8E704021-A62F-7B49-BF17-A40FF8D72474}"/>
          </ac:spMkLst>
        </pc:spChg>
        <pc:grpChg chg="mod">
          <ac:chgData name="Stewart Gale" userId="3647ddd2-6040-41ae-a96d-232c23482af8" providerId="ADAL" clId="{BFD772A6-0769-4F55-BFDE-5B029FF2214A}" dt="2024-06-11T06:33:55.332" v="588" actId="1076"/>
          <ac:grpSpMkLst>
            <pc:docMk/>
            <pc:sldMk cId="506685899" sldId="360"/>
            <ac:grpSpMk id="6" creationId="{5C40073B-9D36-384E-B8FC-9490A36B5D61}"/>
          </ac:grpSpMkLst>
        </pc:grpChg>
      </pc:sldChg>
    </pc:docChg>
  </pc:docChgLst>
  <pc:docChgLst>
    <pc:chgData name="Stewart Gale" userId="3647ddd2-6040-41ae-a96d-232c23482af8" providerId="ADAL" clId="{593F153B-2D51-48F5-B239-83AB9FA56C72}"/>
    <pc:docChg chg="addSld">
      <pc:chgData name="Stewart Gale" userId="3647ddd2-6040-41ae-a96d-232c23482af8" providerId="ADAL" clId="{593F153B-2D51-48F5-B239-83AB9FA56C72}" dt="2021-04-12T04:15:05.010" v="0" actId="680"/>
      <pc:docMkLst>
        <pc:docMk/>
      </pc:docMkLst>
      <pc:sldChg chg="new">
        <pc:chgData name="Stewart Gale" userId="3647ddd2-6040-41ae-a96d-232c23482af8" providerId="ADAL" clId="{593F153B-2D51-48F5-B239-83AB9FA56C72}" dt="2021-04-12T04:15:05.010" v="0" actId="680"/>
        <pc:sldMkLst>
          <pc:docMk/>
          <pc:sldMk cId="3870581022" sldId="284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1-13T04:10:04.1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11692 6962 2751 0,'0'0'128'0,"0"0"16"0,0 0-144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98F3B-6A79-479E-ACFD-95B9AA26C0D1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11F5F-CDFF-4EC2-A52C-C8213CF12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285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1450" indent="-171450">
                  <a:buFontTx/>
                  <a:buChar char="-"/>
                </a:pPr>
                <a:r>
                  <a:rPr lang="en-GB" dirty="0"/>
                  <a:t>Begin with 2 examples.</a:t>
                </a:r>
              </a:p>
              <a:p>
                <a:pPr marL="171450" indent="-171450">
                  <a:buFontTx/>
                  <a:buChar char="-"/>
                </a:pPr>
                <a:r>
                  <a:rPr lang="en-GB" dirty="0"/>
                  <a:t>Suggested walkthrough…</a:t>
                </a:r>
                <a:br>
                  <a:rPr lang="en-GB" dirty="0"/>
                </a:br>
                <a:r>
                  <a:rPr lang="en-GB" dirty="0"/>
                  <a:t>Ex1 – Complete teacher led</a:t>
                </a:r>
                <a:br>
                  <a:rPr lang="en-GB" dirty="0"/>
                </a:br>
                <a:r>
                  <a:rPr lang="en-GB" dirty="0"/>
                  <a:t>Ex2 – Teacher begins, students finish OR students complete [Judge by student competence]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/>
                  <a:t>Here I choose to </a:t>
                </a:r>
                <a:r>
                  <a:rPr lang="en-GB" b="0" i="0">
                    <a:latin typeface="Cambria Math" panose="02040503050406030204" pitchFamily="18" charset="0"/>
                  </a:rPr>
                  <a:t>×</a:t>
                </a:r>
                <a:r>
                  <a:rPr lang="en-GB" dirty="0"/>
                  <a:t>-1 instead of </a:t>
                </a:r>
                <a:r>
                  <a:rPr lang="en-GB" b="0" i="0">
                    <a:latin typeface="Cambria Math" panose="02040503050406030204" pitchFamily="18" charset="0"/>
                  </a:rPr>
                  <a:t>÷</a:t>
                </a:r>
                <a:r>
                  <a:rPr lang="en-GB" dirty="0"/>
                  <a:t>-1 in order to help students understand that they can effectively</a:t>
                </a:r>
                <a:r>
                  <a:rPr lang="en-GB" baseline="0" dirty="0"/>
                  <a:t> ‘reverse the signs’ on both sides of the equation. Again, in hopes to develop their fluency at a later stage in their algebra.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9377F-1BD6-9941-B405-1638211A94B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11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1450" indent="-171450">
                  <a:buFontTx/>
                  <a:buChar char="-"/>
                </a:pPr>
                <a:r>
                  <a:rPr lang="en-GB" dirty="0"/>
                  <a:t>Begin with 2 examples.</a:t>
                </a:r>
              </a:p>
              <a:p>
                <a:pPr marL="171450" indent="-171450">
                  <a:buFontTx/>
                  <a:buChar char="-"/>
                </a:pPr>
                <a:r>
                  <a:rPr lang="en-GB" dirty="0"/>
                  <a:t>Suggested walkthrough…</a:t>
                </a:r>
                <a:br>
                  <a:rPr lang="en-GB" dirty="0"/>
                </a:br>
                <a:r>
                  <a:rPr lang="en-GB" dirty="0"/>
                  <a:t>Ex1 – Complete teacher led</a:t>
                </a:r>
                <a:br>
                  <a:rPr lang="en-GB" dirty="0"/>
                </a:br>
                <a:r>
                  <a:rPr lang="en-GB" dirty="0"/>
                  <a:t>Ex2 – Teacher begins, students finish OR students complete [Judge by student competence]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/>
                  <a:t>Here I choose to </a:t>
                </a:r>
                <a:r>
                  <a:rPr lang="en-GB" b="0" i="0">
                    <a:latin typeface="Cambria Math" panose="02040503050406030204" pitchFamily="18" charset="0"/>
                  </a:rPr>
                  <a:t>×</a:t>
                </a:r>
                <a:r>
                  <a:rPr lang="en-GB" dirty="0"/>
                  <a:t>-1 instead of </a:t>
                </a:r>
                <a:r>
                  <a:rPr lang="en-GB" b="0" i="0">
                    <a:latin typeface="Cambria Math" panose="02040503050406030204" pitchFamily="18" charset="0"/>
                  </a:rPr>
                  <a:t>÷</a:t>
                </a:r>
                <a:r>
                  <a:rPr lang="en-GB" dirty="0"/>
                  <a:t>-1 in order to help students understand that they can effectively</a:t>
                </a:r>
                <a:r>
                  <a:rPr lang="en-GB" baseline="0" dirty="0"/>
                  <a:t> ‘reverse the signs’ on both sides of the equation. Again, in hopes to develop their fluency at a later stage in their algebra.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9377F-1BD6-9941-B405-1638211A94BD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436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19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14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159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28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38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49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30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32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52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40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95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24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33FEB-4250-40E7-8AC8-3D43866C5BF8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E72A3-18F3-4C61-9D64-420B7E13D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2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650" y="1955665"/>
            <a:ext cx="11696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LO: Solving </a:t>
            </a:r>
            <a:r>
              <a:rPr lang="en-GB" sz="9600" b="1" u="sng" dirty="0">
                <a:solidFill>
                  <a:srgbClr val="000000"/>
                </a:solidFill>
              </a:rPr>
              <a:t>Q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uadratics </a:t>
            </a:r>
            <a:r>
              <a:rPr lang="en-GB" sz="9600" b="1" dirty="0">
                <a:solidFill>
                  <a:srgbClr val="000000"/>
                </a:solidFill>
              </a:rPr>
              <a:t>(</a:t>
            </a:r>
            <a:r>
              <a:rPr lang="en-GB" sz="9600" b="1" i="0" strike="noStrike" dirty="0">
                <a:solidFill>
                  <a:srgbClr val="000000"/>
                </a:solidFill>
                <a:effectLst/>
              </a:rPr>
              <a:t>Factorising)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787767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965" y="157843"/>
            <a:ext cx="1134969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Solve</a:t>
            </a:r>
          </a:p>
          <a:p>
            <a:pPr algn="ctr"/>
            <a:r>
              <a:rPr lang="en-GB" sz="12000" dirty="0"/>
              <a:t>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+ 6)(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– 2)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6554" y="4123005"/>
            <a:ext cx="10428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–6 </a:t>
            </a:r>
            <a:r>
              <a:rPr lang="en-GB" sz="11500" dirty="0"/>
              <a:t>or</a:t>
            </a:r>
            <a:r>
              <a:rPr lang="en-GB" sz="13800" dirty="0"/>
              <a:t> </a:t>
            </a:r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2</a:t>
            </a:r>
          </a:p>
        </p:txBody>
      </p:sp>
    </p:spTree>
    <p:extLst>
      <p:ext uri="{BB962C8B-B14F-4D97-AF65-F5344CB8AC3E}">
        <p14:creationId xmlns:p14="http://schemas.microsoft.com/office/powerpoint/2010/main" val="84089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965" y="157843"/>
            <a:ext cx="1134969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Solve</a:t>
            </a:r>
          </a:p>
          <a:p>
            <a:pPr algn="ctr"/>
            <a:r>
              <a:rPr lang="en-GB" sz="12000" dirty="0"/>
              <a:t>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+ 0)(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– 2)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6554" y="4123005"/>
            <a:ext cx="10428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0 </a:t>
            </a:r>
            <a:r>
              <a:rPr lang="en-GB" sz="11500" dirty="0"/>
              <a:t>or</a:t>
            </a:r>
            <a:r>
              <a:rPr lang="en-GB" sz="13800" dirty="0"/>
              <a:t> </a:t>
            </a:r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2</a:t>
            </a:r>
          </a:p>
        </p:txBody>
      </p:sp>
    </p:spTree>
    <p:extLst>
      <p:ext uri="{BB962C8B-B14F-4D97-AF65-F5344CB8AC3E}">
        <p14:creationId xmlns:p14="http://schemas.microsoft.com/office/powerpoint/2010/main" val="217720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965" y="157843"/>
            <a:ext cx="1134969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Solve</a:t>
            </a:r>
          </a:p>
          <a:p>
            <a:pPr algn="ctr"/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– 2)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6554" y="4123005"/>
            <a:ext cx="10428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0 </a:t>
            </a:r>
            <a:r>
              <a:rPr lang="en-GB" sz="11500" dirty="0"/>
              <a:t>or</a:t>
            </a:r>
            <a:r>
              <a:rPr lang="en-GB" sz="13800" dirty="0"/>
              <a:t> </a:t>
            </a:r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/>
              <a:t> = 2</a:t>
            </a:r>
          </a:p>
        </p:txBody>
      </p:sp>
    </p:spTree>
    <p:extLst>
      <p:ext uri="{BB962C8B-B14F-4D97-AF65-F5344CB8AC3E}">
        <p14:creationId xmlns:p14="http://schemas.microsoft.com/office/powerpoint/2010/main" val="242932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965" y="157843"/>
            <a:ext cx="1134969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Solve</a:t>
            </a:r>
          </a:p>
          <a:p>
            <a:pPr algn="ctr"/>
            <a:r>
              <a:rPr lang="en-GB" sz="12000" dirty="0"/>
              <a:t>(2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+ 1)(</a:t>
            </a:r>
            <a:r>
              <a:rPr lang="en-GB" sz="1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000" dirty="0"/>
              <a:t> – 2) =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7697" y="3970605"/>
                <a:ext cx="10428515" cy="264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b="1" dirty="0"/>
                  <a:t> = </a:t>
                </a:r>
                <a14:m>
                  <m:oMath xmlns:m="http://schemas.openxmlformats.org/officeDocument/2006/math">
                    <m:r>
                      <a:rPr lang="en-GB" sz="11500" b="1" i="1" dirty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115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15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11500" b="1" dirty="0"/>
                  <a:t> </a:t>
                </a:r>
                <a:r>
                  <a:rPr lang="en-GB" sz="9600" dirty="0"/>
                  <a:t>or</a:t>
                </a:r>
                <a:r>
                  <a:rPr lang="en-GB" sz="11500" dirty="0"/>
                  <a:t> </a:t>
                </a:r>
                <a:r>
                  <a:rPr lang="en-GB" sz="115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b="1" dirty="0"/>
                  <a:t> = 2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97" y="3970605"/>
                <a:ext cx="10428515" cy="2640146"/>
              </a:xfrm>
              <a:prstGeom prst="rect">
                <a:avLst/>
              </a:prstGeom>
              <a:blipFill>
                <a:blip r:embed="rId2"/>
                <a:stretch>
                  <a:fillRect l="-58" t="-924" r="-58" b="-17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89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965" y="157843"/>
            <a:ext cx="1134969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Solve</a:t>
            </a:r>
          </a:p>
          <a:p>
            <a:pPr algn="ctr"/>
            <a:r>
              <a:rPr lang="en-GB" sz="11000" dirty="0"/>
              <a:t>(2</a:t>
            </a:r>
            <a:r>
              <a:rPr lang="en-GB" sz="1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dirty="0"/>
              <a:t> + 4)(3</a:t>
            </a:r>
            <a:r>
              <a:rPr lang="en-GB" sz="1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dirty="0"/>
              <a:t> – 2) =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9597" y="3839977"/>
                <a:ext cx="10428515" cy="264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b="1" dirty="0"/>
                  <a:t> = </a:t>
                </a:r>
                <a14:m>
                  <m:oMath xmlns:m="http://schemas.openxmlformats.org/officeDocument/2006/math">
                    <m:r>
                      <a:rPr lang="en-GB" sz="115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1500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9600" dirty="0"/>
                  <a:t> or </a:t>
                </a:r>
                <a:r>
                  <a:rPr lang="en-GB" sz="11500" dirty="0"/>
                  <a:t> </a:t>
                </a:r>
                <a:r>
                  <a:rPr lang="en-GB" sz="115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115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7" y="3839977"/>
                <a:ext cx="10428515" cy="2640146"/>
              </a:xfrm>
              <a:prstGeom prst="rect">
                <a:avLst/>
              </a:prstGeom>
              <a:blipFill>
                <a:blip r:embed="rId2"/>
                <a:stretch>
                  <a:fillRect l="-584" t="-924" b="-17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02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735" y="778331"/>
            <a:ext cx="115225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Always make sure </a:t>
            </a:r>
          </a:p>
          <a:p>
            <a:pPr algn="ctr"/>
            <a:r>
              <a:rPr lang="en-GB" sz="6600" dirty="0"/>
              <a:t>your quadratic is in the form</a:t>
            </a:r>
          </a:p>
          <a:p>
            <a:r>
              <a:rPr lang="en-GB" sz="13800" dirty="0"/>
              <a:t> </a:t>
            </a:r>
            <a:r>
              <a:rPr lang="en-GB" sz="13800" b="1" dirty="0">
                <a:solidFill>
                  <a:srgbClr val="00B050"/>
                </a:solidFill>
              </a:rPr>
              <a:t>a</a:t>
            </a:r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baseline="30000" dirty="0"/>
              <a:t>2</a:t>
            </a:r>
            <a:r>
              <a:rPr lang="en-GB" sz="13800" b="1" dirty="0">
                <a:solidFill>
                  <a:srgbClr val="00B050"/>
                </a:solidFill>
              </a:rPr>
              <a:t> </a:t>
            </a:r>
            <a:r>
              <a:rPr lang="en-GB" sz="13800" b="1" dirty="0"/>
              <a:t>+</a:t>
            </a:r>
            <a:r>
              <a:rPr lang="en-GB" sz="13800" b="1" dirty="0">
                <a:solidFill>
                  <a:srgbClr val="00B050"/>
                </a:solidFill>
              </a:rPr>
              <a:t> b</a:t>
            </a:r>
            <a:r>
              <a:rPr lang="en-GB" sz="1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>
                <a:solidFill>
                  <a:srgbClr val="00B050"/>
                </a:solidFill>
              </a:rPr>
              <a:t> </a:t>
            </a:r>
            <a:r>
              <a:rPr lang="en-GB" sz="13800" b="1" dirty="0"/>
              <a:t>+</a:t>
            </a:r>
            <a:r>
              <a:rPr lang="en-GB" sz="13800" b="1" dirty="0">
                <a:solidFill>
                  <a:srgbClr val="00B050"/>
                </a:solidFill>
              </a:rPr>
              <a:t> c </a:t>
            </a:r>
            <a:r>
              <a:rPr lang="en-GB" sz="13800" b="1" dirty="0"/>
              <a:t>= 0</a:t>
            </a:r>
          </a:p>
          <a:p>
            <a:pPr algn="ctr"/>
            <a:r>
              <a:rPr lang="en-GB" sz="6600" dirty="0"/>
              <a:t>before factorising.  </a:t>
            </a:r>
          </a:p>
        </p:txBody>
      </p:sp>
    </p:spTree>
    <p:extLst>
      <p:ext uri="{BB962C8B-B14F-4D97-AF65-F5344CB8AC3E}">
        <p14:creationId xmlns:p14="http://schemas.microsoft.com/office/powerpoint/2010/main" val="2521654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9992" y="335516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</a:t>
            </a:r>
            <a:r>
              <a:rPr lang="en-GB" sz="9600" b="1" dirty="0">
                <a:solidFill>
                  <a:srgbClr val="00B050"/>
                </a:solidFill>
              </a:rPr>
              <a:t> + 2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B050"/>
                </a:solidFill>
              </a:rPr>
              <a:t> – 15 </a:t>
            </a:r>
            <a:r>
              <a:rPr lang="en-GB" sz="9600" b="1" dirty="0"/>
              <a:t>= 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9234" y="2487385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+ 5)(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3)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9928" y="4748112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–5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3</a:t>
            </a:r>
          </a:p>
        </p:txBody>
      </p:sp>
    </p:spTree>
    <p:extLst>
      <p:ext uri="{BB962C8B-B14F-4D97-AF65-F5344CB8AC3E}">
        <p14:creationId xmlns:p14="http://schemas.microsoft.com/office/powerpoint/2010/main" val="172336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9992" y="335516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7030A0"/>
                </a:solidFill>
              </a:rPr>
              <a:t>–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7030A0"/>
                </a:solidFill>
              </a:rPr>
              <a:t>9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7030A0"/>
                </a:solidFill>
              </a:rPr>
              <a:t>+ 14 </a:t>
            </a:r>
            <a:r>
              <a:rPr lang="en-GB" sz="9600" b="1" dirty="0"/>
              <a:t>= </a:t>
            </a:r>
            <a:r>
              <a:rPr lang="en-GB" sz="9600" b="1" dirty="0">
                <a:solidFill>
                  <a:srgbClr val="7030A0"/>
                </a:solidFill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9234" y="2487385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2)(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7)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9928" y="4748112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2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7</a:t>
            </a:r>
          </a:p>
        </p:txBody>
      </p:sp>
    </p:spTree>
    <p:extLst>
      <p:ext uri="{BB962C8B-B14F-4D97-AF65-F5344CB8AC3E}">
        <p14:creationId xmlns:p14="http://schemas.microsoft.com/office/powerpoint/2010/main" val="361145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9992" y="335516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FF00FF"/>
                </a:solidFill>
              </a:rPr>
              <a:t>–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FF00FF"/>
                </a:solidFill>
              </a:rPr>
              <a:t>7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>
                <a:solidFill>
                  <a:srgbClr val="FF00FF"/>
                </a:solidFill>
              </a:rPr>
              <a:t>– 30 </a:t>
            </a:r>
            <a:r>
              <a:rPr lang="en-GB" sz="9600" b="1" dirty="0"/>
              <a:t>= </a:t>
            </a:r>
            <a:r>
              <a:rPr lang="en-GB" sz="9600" b="1" dirty="0">
                <a:solidFill>
                  <a:srgbClr val="FF00FF"/>
                </a:solidFill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7372" y="2498270"/>
            <a:ext cx="88514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+ 3)(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10)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5128" y="4661024"/>
            <a:ext cx="8077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–3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10</a:t>
            </a:r>
          </a:p>
        </p:txBody>
      </p:sp>
    </p:spTree>
    <p:extLst>
      <p:ext uri="{BB962C8B-B14F-4D97-AF65-F5344CB8AC3E}">
        <p14:creationId xmlns:p14="http://schemas.microsoft.com/office/powerpoint/2010/main" val="80684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90850" y="145016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/>
              <a:t>+</a:t>
            </a:r>
            <a:r>
              <a:rPr lang="en-GB" sz="9600" b="1" dirty="0">
                <a:solidFill>
                  <a:srgbClr val="7030A0"/>
                </a:solidFill>
              </a:rPr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7030A0"/>
                </a:solidFill>
              </a:rPr>
              <a:t> </a:t>
            </a:r>
            <a:r>
              <a:rPr lang="en-GB" sz="9600" b="1" dirty="0"/>
              <a:t>= </a:t>
            </a:r>
            <a:r>
              <a:rPr lang="en-GB" sz="9600" b="1" dirty="0">
                <a:solidFill>
                  <a:srgbClr val="FF3300"/>
                </a:solidFill>
              </a:rPr>
              <a:t>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2305" y="3362803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4)(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+ 5) = </a:t>
            </a:r>
            <a:r>
              <a:rPr lang="en-GB" sz="9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3520" y="5009368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4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–5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5964" y="1646993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/>
              <a:t>2</a:t>
            </a:r>
            <a:r>
              <a:rPr lang="en-GB" sz="9600" dirty="0">
                <a:solidFill>
                  <a:srgbClr val="00B050"/>
                </a:solidFill>
              </a:rPr>
              <a:t> </a:t>
            </a:r>
            <a:r>
              <a:rPr lang="en-GB" sz="9600" dirty="0"/>
              <a:t>+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>
                <a:solidFill>
                  <a:srgbClr val="FF0000"/>
                </a:solidFill>
              </a:rPr>
              <a:t>– 20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3300"/>
                </a:solidFill>
              </a:rPr>
              <a:t> 0</a:t>
            </a:r>
          </a:p>
        </p:txBody>
      </p:sp>
    </p:spTree>
    <p:extLst>
      <p:ext uri="{BB962C8B-B14F-4D97-AF65-F5344CB8AC3E}">
        <p14:creationId xmlns:p14="http://schemas.microsoft.com/office/powerpoint/2010/main" val="119456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1230000</a:t>
            </a:r>
            <a:r>
              <a:rPr lang="en-GB" sz="14000" b="1" dirty="0"/>
              <a:t> </a:t>
            </a:r>
            <a:r>
              <a:rPr lang="en-GB" sz="8800" dirty="0"/>
              <a:t>x</a:t>
            </a:r>
            <a:r>
              <a:rPr lang="en-GB" sz="14000" b="1" dirty="0"/>
              <a:t> </a:t>
            </a:r>
            <a:r>
              <a:rPr lang="en-GB" sz="14000" b="1" dirty="0">
                <a:solidFill>
                  <a:srgbClr val="0000FF"/>
                </a:solidFill>
              </a:rPr>
              <a:t>B</a:t>
            </a:r>
            <a:r>
              <a:rPr lang="en-GB" sz="14000" b="1" dirty="0"/>
              <a:t>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7967383" y="3205438"/>
            <a:ext cx="1284194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0000FF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6317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90850" y="145016"/>
            <a:ext cx="72003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</a:t>
            </a:r>
            <a:r>
              <a:rPr lang="en-GB" sz="9600" b="1" dirty="0">
                <a:solidFill>
                  <a:srgbClr val="00B050"/>
                </a:solidFill>
              </a:rPr>
              <a:t> </a:t>
            </a:r>
            <a:r>
              <a:rPr lang="en-GB" sz="9600" b="1" dirty="0"/>
              <a:t>=</a:t>
            </a:r>
            <a:r>
              <a:rPr lang="en-GB" sz="9600" b="1" dirty="0">
                <a:solidFill>
                  <a:srgbClr val="7030A0"/>
                </a:solidFill>
              </a:rPr>
              <a:t> </a:t>
            </a:r>
            <a:r>
              <a:rPr lang="en-GB" sz="9600" b="1" dirty="0">
                <a:solidFill>
                  <a:srgbClr val="0000FF"/>
                </a:solidFill>
                <a:cs typeface="Times New Roman" panose="02020603050405020304" pitchFamily="18" charset="0"/>
              </a:rPr>
              <a:t>10</a:t>
            </a:r>
            <a:r>
              <a:rPr lang="en-GB" sz="9600" b="1" dirty="0">
                <a:solidFill>
                  <a:srgbClr val="7030A0"/>
                </a:solidFill>
              </a:rPr>
              <a:t> </a:t>
            </a:r>
            <a:r>
              <a:rPr lang="en-GB" sz="9600" b="1" dirty="0">
                <a:solidFill>
                  <a:srgbClr val="0000FF"/>
                </a:solidFill>
              </a:rPr>
              <a:t>–</a:t>
            </a:r>
            <a:r>
              <a:rPr lang="en-GB" sz="9600" b="1" dirty="0"/>
              <a:t> </a:t>
            </a:r>
            <a:r>
              <a:rPr lang="en-GB" sz="9600" b="1" dirty="0">
                <a:solidFill>
                  <a:srgbClr val="0000FF"/>
                </a:solidFill>
              </a:rPr>
              <a:t>3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9600" b="1" i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3840" y="3362136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2)(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+ 5)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3520" y="5009368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2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–5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5964" y="1646993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/>
              <a:t>2</a:t>
            </a:r>
            <a:r>
              <a:rPr lang="en-GB" sz="9600" dirty="0">
                <a:solidFill>
                  <a:srgbClr val="00B050"/>
                </a:solidFill>
              </a:rPr>
              <a:t> </a:t>
            </a:r>
            <a:r>
              <a:rPr lang="en-GB" sz="9600" dirty="0">
                <a:solidFill>
                  <a:srgbClr val="0000FF"/>
                </a:solidFill>
              </a:rPr>
              <a:t>+</a:t>
            </a:r>
            <a:r>
              <a:rPr lang="en-GB" sz="9600" dirty="0"/>
              <a:t> </a:t>
            </a:r>
            <a:r>
              <a:rPr lang="en-GB" sz="9600" dirty="0">
                <a:solidFill>
                  <a:srgbClr val="0000FF"/>
                </a:solidFill>
              </a:rPr>
              <a:t>3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>
                <a:solidFill>
                  <a:srgbClr val="0000FF"/>
                </a:solidFill>
              </a:rPr>
              <a:t>– 10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3300"/>
                </a:solidFill>
              </a:rPr>
              <a:t> </a:t>
            </a:r>
            <a:r>
              <a:rPr lang="en-GB" sz="9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382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90850" y="145016"/>
            <a:ext cx="72003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 </a:t>
            </a:r>
            <a:r>
              <a:rPr lang="en-GB" sz="9600" b="1" dirty="0">
                <a:solidFill>
                  <a:srgbClr val="FF00FF"/>
                </a:solidFill>
              </a:rPr>
              <a:t>+</a:t>
            </a:r>
            <a:r>
              <a:rPr lang="en-GB" sz="9600" b="1" dirty="0"/>
              <a:t> </a:t>
            </a:r>
            <a:r>
              <a:rPr lang="en-GB" sz="9600" b="1" dirty="0">
                <a:solidFill>
                  <a:srgbClr val="FF00FF"/>
                </a:solidFill>
              </a:rPr>
              <a:t>8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b="1" dirty="0">
                <a:cs typeface="Times New Roman" panose="02020603050405020304" pitchFamily="18" charset="0"/>
              </a:rPr>
              <a:t>= 0</a:t>
            </a:r>
            <a:endParaRPr lang="en-GB" sz="9600" b="1" dirty="0">
              <a:solidFill>
                <a:srgbClr val="FF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3840" y="3362136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+ 0)(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+ 8)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3520" y="5009368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0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–8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1458" y="1593204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/>
              <a:t>2</a:t>
            </a:r>
            <a:r>
              <a:rPr lang="en-GB" sz="9600" dirty="0">
                <a:solidFill>
                  <a:srgbClr val="00B050"/>
                </a:solidFill>
              </a:rPr>
              <a:t> </a:t>
            </a:r>
            <a:r>
              <a:rPr lang="en-GB" sz="9600" dirty="0">
                <a:solidFill>
                  <a:srgbClr val="FF00FF"/>
                </a:solidFill>
              </a:rPr>
              <a:t>+</a:t>
            </a:r>
            <a:r>
              <a:rPr lang="en-GB" sz="9600" dirty="0"/>
              <a:t> </a:t>
            </a:r>
            <a:r>
              <a:rPr lang="en-GB" sz="9600" dirty="0">
                <a:solidFill>
                  <a:srgbClr val="FF00FF"/>
                </a:solidFill>
              </a:rPr>
              <a:t>8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>
                <a:solidFill>
                  <a:srgbClr val="FF00FF"/>
                </a:solidFill>
              </a:rPr>
              <a:t>+ 0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3300"/>
                </a:solidFill>
              </a:rPr>
              <a:t> </a:t>
            </a:r>
            <a:r>
              <a:rPr lang="en-GB" sz="9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18012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08663" y="23544"/>
            <a:ext cx="5237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/>
              <a:t>2 </a:t>
            </a:r>
            <a:r>
              <a:rPr lang="en-GB" sz="9600" b="1" dirty="0">
                <a:solidFill>
                  <a:srgbClr val="7030A0"/>
                </a:solidFill>
              </a:rPr>
              <a:t>– 9</a:t>
            </a:r>
            <a:r>
              <a:rPr lang="en-GB" sz="9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dirty="0">
                <a:cs typeface="Times New Roman" panose="02020603050405020304" pitchFamily="18" charset="0"/>
              </a:rPr>
              <a:t>= 0</a:t>
            </a:r>
            <a:endParaRPr lang="en-GB" sz="9600" b="1" dirty="0">
              <a:solidFill>
                <a:srgbClr val="FF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3840" y="3362136"/>
            <a:ext cx="8196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+ 3)(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– 3)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3520" y="5009368"/>
            <a:ext cx="7445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–3 </a:t>
            </a:r>
            <a:r>
              <a:rPr lang="en-GB" sz="8800" dirty="0"/>
              <a:t>or</a:t>
            </a:r>
            <a:r>
              <a:rPr lang="en-GB" sz="9600" dirty="0"/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= 3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1458" y="1593204"/>
            <a:ext cx="8126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/>
              <a:t>2</a:t>
            </a:r>
            <a:r>
              <a:rPr lang="en-GB" sz="9600" dirty="0">
                <a:solidFill>
                  <a:srgbClr val="00B050"/>
                </a:solidFill>
              </a:rPr>
              <a:t> </a:t>
            </a:r>
            <a:r>
              <a:rPr lang="en-GB" sz="9600" dirty="0">
                <a:solidFill>
                  <a:srgbClr val="7030A0"/>
                </a:solidFill>
              </a:rPr>
              <a:t>+</a:t>
            </a:r>
            <a:r>
              <a:rPr lang="en-GB" sz="9600" dirty="0"/>
              <a:t> </a:t>
            </a:r>
            <a:r>
              <a:rPr lang="en-GB" sz="9600" dirty="0">
                <a:solidFill>
                  <a:srgbClr val="7030A0"/>
                </a:solidFill>
              </a:rPr>
              <a:t>0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– 9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3300"/>
                </a:solidFill>
              </a:rPr>
              <a:t> </a:t>
            </a:r>
            <a:r>
              <a:rPr lang="en-GB" sz="9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16017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93371" y="21416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Harder Quadratics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72DEEF-BB92-1FCF-5643-3C69A3387275}"/>
              </a:ext>
            </a:extLst>
          </p:cNvPr>
          <p:cNvSpPr txBox="1"/>
          <p:nvPr/>
        </p:nvSpPr>
        <p:spPr>
          <a:xfrm>
            <a:off x="1326666" y="3644500"/>
            <a:ext cx="9277409" cy="2031325"/>
          </a:xfrm>
          <a:prstGeom prst="rect">
            <a:avLst/>
          </a:prstGeom>
          <a:noFill/>
        </p:spPr>
        <p:txBody>
          <a:bodyPr wrap="square" lIns="48000" tIns="0" rIns="0" bIns="0" rtlCol="0">
            <a:spAutoFit/>
          </a:bodyPr>
          <a:lstStyle/>
          <a:p>
            <a:pPr algn="ctr">
              <a:defRPr/>
            </a:pPr>
            <a:r>
              <a:rPr lang="en-GB" altLang="en-US" sz="6600" dirty="0"/>
              <a:t>What make this quadratic </a:t>
            </a:r>
          </a:p>
          <a:p>
            <a:pPr algn="ctr">
              <a:defRPr/>
            </a:pPr>
            <a:r>
              <a:rPr lang="en-GB" altLang="en-US" sz="6600" dirty="0"/>
              <a:t>harder to factorise?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DC43BE-B54D-E5FF-444D-1AE44EFF3A72}"/>
                  </a:ext>
                </a:extLst>
              </p:cNvPr>
              <p:cNvSpPr txBox="1"/>
              <p:nvPr/>
            </p:nvSpPr>
            <p:spPr>
              <a:xfrm>
                <a:off x="1149950" y="1650710"/>
                <a:ext cx="9519920" cy="166581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8800" dirty="0"/>
                  <a:t>5</a:t>
                </a:r>
                <a14:m>
                  <m:oMath xmlns:m="http://schemas.openxmlformats.org/officeDocument/2006/math">
                    <m:r>
                      <a:rPr lang="en-GB" altLang="en-US" sz="8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8800" baseline="30000" dirty="0"/>
                  <a:t>2</a:t>
                </a:r>
                <a:r>
                  <a:rPr lang="en-GB" altLang="en-US" sz="8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8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8800" dirty="0"/>
                  <a:t> 11</a:t>
                </a:r>
                <a14:m>
                  <m:oMath xmlns:m="http://schemas.openxmlformats.org/officeDocument/2006/math">
                    <m:r>
                      <a:rPr lang="en-GB" altLang="en-US" sz="8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8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8800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8800" dirty="0"/>
                  <a:t> 6 </a:t>
                </a:r>
                <a14:m>
                  <m:oMath xmlns:m="http://schemas.openxmlformats.org/officeDocument/2006/math">
                    <m:r>
                      <a:rPr lang="en-GB" altLang="en-US" sz="8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8800" dirty="0"/>
                  <a:t> 0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DC43BE-B54D-E5FF-444D-1AE44EFF3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950" y="1650710"/>
                <a:ext cx="9519920" cy="1665813"/>
              </a:xfrm>
              <a:prstGeom prst="rect">
                <a:avLst/>
              </a:prstGeom>
              <a:blipFill>
                <a:blip r:embed="rId2"/>
                <a:stretch>
                  <a:fillRect l="-1730" t="-10623" r="-1602" b="-30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48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4D72F36-5636-044E-B649-A83ADCDA9CEE}"/>
                  </a:ext>
                </a:extLst>
              </p:cNvPr>
              <p:cNvSpPr txBox="1"/>
              <p:nvPr/>
            </p:nvSpPr>
            <p:spPr>
              <a:xfrm>
                <a:off x="2896013" y="4619008"/>
                <a:ext cx="6279412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:r>
                  <a:rPr lang="en-GB" altLang="en-US" sz="6000" dirty="0"/>
                  <a:t>(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1)(5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6)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4D72F36-5636-044E-B649-A83ADCDA9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013" y="4619008"/>
                <a:ext cx="6279412" cy="1107996"/>
              </a:xfrm>
              <a:prstGeom prst="rect">
                <a:avLst/>
              </a:prstGeom>
              <a:blipFill>
                <a:blip r:embed="rId3"/>
                <a:stretch>
                  <a:fillRect l="-7282" t="-12155" r="-3883" b="-33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Rectangle 120">
            <a:extLst>
              <a:ext uri="{FF2B5EF4-FFF2-40B4-BE49-F238E27FC236}">
                <a16:creationId xmlns:a16="http://schemas.microsoft.com/office/drawing/2014/main" id="{BD12B383-6FCA-BA42-8377-B7B0C8FB7B7F}"/>
              </a:ext>
            </a:extLst>
          </p:cNvPr>
          <p:cNvSpPr/>
          <p:nvPr/>
        </p:nvSpPr>
        <p:spPr>
          <a:xfrm>
            <a:off x="2842782" y="2999229"/>
            <a:ext cx="396754" cy="354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7EB6C6-73B3-3B4D-87A9-280A330874A6}"/>
              </a:ext>
            </a:extLst>
          </p:cNvPr>
          <p:cNvSpPr/>
          <p:nvPr/>
        </p:nvSpPr>
        <p:spPr>
          <a:xfrm>
            <a:off x="3077398" y="1321059"/>
            <a:ext cx="1304353" cy="9725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38D5687-E1EA-2541-8D20-500499F9EF4A}"/>
              </a:ext>
            </a:extLst>
          </p:cNvPr>
          <p:cNvSpPr/>
          <p:nvPr/>
        </p:nvSpPr>
        <p:spPr>
          <a:xfrm>
            <a:off x="4381751" y="1327558"/>
            <a:ext cx="2046263" cy="9725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DC406A-6AD1-A148-A31C-0EC14663B41F}"/>
              </a:ext>
            </a:extLst>
          </p:cNvPr>
          <p:cNvSpPr/>
          <p:nvPr/>
        </p:nvSpPr>
        <p:spPr>
          <a:xfrm>
            <a:off x="6428013" y="1327558"/>
            <a:ext cx="1304353" cy="9725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4E44D22-1603-B74D-BCDF-BC6AC949E086}"/>
              </a:ext>
            </a:extLst>
          </p:cNvPr>
          <p:cNvSpPr txBox="1"/>
          <p:nvPr/>
        </p:nvSpPr>
        <p:spPr>
          <a:xfrm>
            <a:off x="675831" y="99096"/>
            <a:ext cx="11038746" cy="1107996"/>
          </a:xfrm>
          <a:prstGeom prst="rect">
            <a:avLst/>
          </a:prstGeom>
          <a:noFill/>
        </p:spPr>
        <p:txBody>
          <a:bodyPr wrap="square" lIns="48000" tIns="0" rIns="0" bIns="0" rtlCol="0">
            <a:spAutoFit/>
          </a:bodyPr>
          <a:lstStyle/>
          <a:p>
            <a:pPr>
              <a:defRPr/>
            </a:pPr>
            <a:r>
              <a:rPr lang="en-GB" altLang="en-US" sz="3600" dirty="0"/>
              <a:t>Solve the following quadratic equation by factorising into two brackets.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8E704021-A62F-7B49-BF17-A40FF8D72474}"/>
                  </a:ext>
                </a:extLst>
              </p:cNvPr>
              <p:cNvSpPr txBox="1"/>
              <p:nvPr/>
            </p:nvSpPr>
            <p:spPr>
              <a:xfrm>
                <a:off x="2609930" y="1408365"/>
                <a:ext cx="6829138" cy="781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6000" dirty="0"/>
                  <a:t>5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baseline="30000" dirty="0"/>
                  <a:t>2</a:t>
                </a:r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11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6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8E704021-A62F-7B49-BF17-A40FF8D72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930" y="1408365"/>
                <a:ext cx="6829138" cy="781800"/>
              </a:xfrm>
              <a:prstGeom prst="rect">
                <a:avLst/>
              </a:prstGeom>
              <a:blipFill>
                <a:blip r:embed="rId4"/>
                <a:stretch>
                  <a:fillRect t="-38281" b="-67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BD0117EA-2D56-4443-A345-C7237BAA7712}"/>
              </a:ext>
            </a:extLst>
          </p:cNvPr>
          <p:cNvSpPr/>
          <p:nvPr/>
        </p:nvSpPr>
        <p:spPr>
          <a:xfrm>
            <a:off x="9975855" y="3377690"/>
            <a:ext cx="463975" cy="2665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4DF38E0-910B-784F-A25F-F8938973F048}"/>
              </a:ext>
            </a:extLst>
          </p:cNvPr>
          <p:cNvGrpSpPr/>
          <p:nvPr/>
        </p:nvGrpSpPr>
        <p:grpSpPr>
          <a:xfrm>
            <a:off x="9497153" y="2036457"/>
            <a:ext cx="1498385" cy="307416"/>
            <a:chOff x="330755" y="3204972"/>
            <a:chExt cx="1021627" cy="23056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6E2B634-1EFC-A244-99A2-61397324DA91}"/>
                </a:ext>
              </a:extLst>
            </p:cNvPr>
            <p:cNvSpPr txBox="1"/>
            <p:nvPr/>
          </p:nvSpPr>
          <p:spPr>
            <a:xfrm>
              <a:off x="330755" y="3204972"/>
              <a:ext cx="1021627" cy="20884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2133" b="1" dirty="0"/>
                <a:t>Factors of 30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FAD05E-AE87-DE48-9760-973FD4F1394B}"/>
                </a:ext>
              </a:extLst>
            </p:cNvPr>
            <p:cNvCxnSpPr>
              <a:cxnSpLocks/>
            </p:cNvCxnSpPr>
            <p:nvPr/>
          </p:nvCxnSpPr>
          <p:spPr>
            <a:xfrm>
              <a:off x="373677" y="3435534"/>
              <a:ext cx="93578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5BA471FC-EE02-B046-B170-7EA8097EE15E}"/>
              </a:ext>
            </a:extLst>
          </p:cNvPr>
          <p:cNvSpPr txBox="1"/>
          <p:nvPr/>
        </p:nvSpPr>
        <p:spPr>
          <a:xfrm>
            <a:off x="10008343" y="2360322"/>
            <a:ext cx="652113" cy="5759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defRPr/>
            </a:pPr>
            <a:r>
              <a:rPr lang="en-GB" altLang="en-US" sz="2133" dirty="0"/>
              <a:t>1, 30</a:t>
            </a:r>
          </a:p>
          <a:p>
            <a:pPr>
              <a:defRPr/>
            </a:pPr>
            <a:r>
              <a:rPr lang="en-GB" altLang="en-US" sz="2133" dirty="0"/>
              <a:t>2, 15</a:t>
            </a:r>
          </a:p>
          <a:p>
            <a:pPr>
              <a:defRPr/>
            </a:pPr>
            <a:r>
              <a:rPr lang="en-GB" altLang="en-US" sz="2133" dirty="0"/>
              <a:t>3, 10</a:t>
            </a:r>
          </a:p>
          <a:p>
            <a:pPr>
              <a:defRPr/>
            </a:pPr>
            <a:r>
              <a:rPr lang="en-GB" altLang="en-US" sz="2133" dirty="0"/>
              <a:t>5, 6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184D036-E1FB-A143-9BBD-ED36DA2BCA23}"/>
                  </a:ext>
                </a:extLst>
              </p:cNvPr>
              <p:cNvSpPr txBox="1"/>
              <p:nvPr/>
            </p:nvSpPr>
            <p:spPr>
              <a:xfrm>
                <a:off x="9500174" y="1665127"/>
                <a:ext cx="1294889" cy="27845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2133" b="1" dirty="0"/>
                  <a:t>5 </a:t>
                </a:r>
                <a14:m>
                  <m:oMath xmlns:m="http://schemas.openxmlformats.org/officeDocument/2006/math">
                    <m:r>
                      <a:rPr lang="en-GB" altLang="en-US" sz="2133" b="1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2133" b="1" dirty="0"/>
                  <a:t> 6 </a:t>
                </a:r>
                <a14:m>
                  <m:oMath xmlns:m="http://schemas.openxmlformats.org/officeDocument/2006/math">
                    <m:r>
                      <a:rPr lang="en-GB" altLang="en-US" sz="2133" b="1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2133" b="1" dirty="0"/>
                  <a:t> 30</a:t>
                </a: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184D036-E1FB-A143-9BBD-ED36DA2BC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174" y="1665127"/>
                <a:ext cx="1294889" cy="278459"/>
              </a:xfrm>
              <a:prstGeom prst="rect">
                <a:avLst/>
              </a:prstGeom>
              <a:blipFill>
                <a:blip r:embed="rId5"/>
                <a:stretch>
                  <a:fillRect l="-7981" t="-34783" r="-8451" b="-673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C9C28FD-C5D3-864B-86B6-06EC81FA0611}"/>
                  </a:ext>
                </a:extLst>
              </p:cNvPr>
              <p:cNvSpPr txBox="1"/>
              <p:nvPr/>
            </p:nvSpPr>
            <p:spPr>
              <a:xfrm>
                <a:off x="3322465" y="5871394"/>
                <a:ext cx="1451488" cy="528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alt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GB" altLang="en-US" sz="4400" b="1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400" b="1" dirty="0"/>
                  <a:t> 1</a:t>
                </a: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C9C28FD-C5D3-864B-86B6-06EC81FA0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465" y="5871394"/>
                <a:ext cx="1451488" cy="528165"/>
              </a:xfrm>
              <a:prstGeom prst="rect">
                <a:avLst/>
              </a:prstGeom>
              <a:blipFill>
                <a:blip r:embed="rId6"/>
                <a:stretch>
                  <a:fillRect t="-45977" r="-11765" b="-770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C40073B-9D36-384E-B8FC-9490A36B5D61}"/>
              </a:ext>
            </a:extLst>
          </p:cNvPr>
          <p:cNvGrpSpPr/>
          <p:nvPr/>
        </p:nvGrpSpPr>
        <p:grpSpPr>
          <a:xfrm>
            <a:off x="5646380" y="5727004"/>
            <a:ext cx="1810938" cy="977989"/>
            <a:chOff x="2099013" y="3151277"/>
            <a:chExt cx="724406" cy="5699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CB52477B-036B-5148-8F15-FC24A4EF1AED}"/>
                    </a:ext>
                  </a:extLst>
                </p:cNvPr>
                <p:cNvSpPr txBox="1"/>
                <p:nvPr/>
              </p:nvSpPr>
              <p:spPr>
                <a:xfrm>
                  <a:off x="2099013" y="3275766"/>
                  <a:ext cx="724406" cy="30777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>
                    <a:defRPr/>
                  </a:pPr>
                  <a14:m>
                    <m:oMath xmlns:m="http://schemas.openxmlformats.org/officeDocument/2006/math">
                      <m:r>
                        <a:rPr lang="en-GB" alt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r>
                    <a:rPr lang="en-GB" altLang="en-US" sz="4400" b="1" dirty="0"/>
                    <a:t> </a:t>
                  </a:r>
                  <a14:m>
                    <m:oMath xmlns:m="http://schemas.openxmlformats.org/officeDocument/2006/math">
                      <m:r>
                        <a:rPr lang="en-GB" altLang="en-US" sz="4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endParaRPr lang="en-GB" altLang="en-US" sz="4400" b="1" dirty="0"/>
                </a:p>
              </p:txBody>
            </p:sp>
          </mc:Choice>
          <mc:Fallback xmlns="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CB52477B-036B-5148-8F15-FC24A4EF1A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9013" y="3275766"/>
                  <a:ext cx="724406" cy="30777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60F86C0C-3B90-E145-B374-7DB9FB5AFC61}"/>
                </a:ext>
              </a:extLst>
            </p:cNvPr>
            <p:cNvSpPr txBox="1"/>
            <p:nvPr/>
          </p:nvSpPr>
          <p:spPr>
            <a:xfrm>
              <a:off x="2519143" y="3413401"/>
              <a:ext cx="248373" cy="3077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4400" b="1" dirty="0"/>
                <a:t>5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C56DB01-AB8F-7A49-ABC4-2C51C33D5BB0}"/>
                </a:ext>
              </a:extLst>
            </p:cNvPr>
            <p:cNvSpPr txBox="1"/>
            <p:nvPr/>
          </p:nvSpPr>
          <p:spPr>
            <a:xfrm>
              <a:off x="2519143" y="3151277"/>
              <a:ext cx="248373" cy="3077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4400" b="1" dirty="0"/>
                <a:t>6</a:t>
              </a:r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9A6AB44-0BC0-764E-ABB0-7543ECE7885B}"/>
                </a:ext>
              </a:extLst>
            </p:cNvPr>
            <p:cNvCxnSpPr>
              <a:cxnSpLocks/>
            </p:cNvCxnSpPr>
            <p:nvPr/>
          </p:nvCxnSpPr>
          <p:spPr>
            <a:xfrm>
              <a:off x="2563947" y="3436227"/>
              <a:ext cx="158764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02107B-00CF-17C5-82C1-B0B698F05B25}"/>
                  </a:ext>
                </a:extLst>
              </p:cNvPr>
              <p:cNvSpPr txBox="1"/>
              <p:nvPr/>
            </p:nvSpPr>
            <p:spPr>
              <a:xfrm>
                <a:off x="1505453" y="2560841"/>
                <a:ext cx="7821298" cy="781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6000" dirty="0"/>
                  <a:t>5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baseline="30000" dirty="0"/>
                  <a:t>2</a:t>
                </a:r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5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6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02107B-00CF-17C5-82C1-B0B698F05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453" y="2560841"/>
                <a:ext cx="7821298" cy="781800"/>
              </a:xfrm>
              <a:prstGeom prst="rect">
                <a:avLst/>
              </a:prstGeom>
              <a:blipFill>
                <a:blip r:embed="rId8"/>
                <a:stretch>
                  <a:fillRect l="-1559" t="-38281" r="-1637" b="-67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A9CE6D-F2AD-76DB-B199-0968EC61F301}"/>
                  </a:ext>
                </a:extLst>
              </p:cNvPr>
              <p:cNvSpPr txBox="1"/>
              <p:nvPr/>
            </p:nvSpPr>
            <p:spPr>
              <a:xfrm>
                <a:off x="1351335" y="3706783"/>
                <a:ext cx="7755430" cy="79038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:r>
                  <a:rPr lang="en-GB" altLang="en-US" sz="6000" dirty="0"/>
                  <a:t>5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(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1)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6(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1)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A9CE6D-F2AD-76DB-B199-0968EC61F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335" y="3706783"/>
                <a:ext cx="7755430" cy="790383"/>
              </a:xfrm>
              <a:prstGeom prst="rect">
                <a:avLst/>
              </a:prstGeom>
              <a:blipFill>
                <a:blip r:embed="rId9"/>
                <a:stretch>
                  <a:fillRect l="-5975" t="-36923" r="-4088" b="-6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05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71" grpId="0" animBg="1"/>
      <p:bldP spid="89" grpId="0" animBg="1"/>
      <p:bldP spid="90" grpId="0" animBg="1"/>
      <p:bldP spid="88" grpId="0" animBg="1"/>
      <p:bldP spid="100" grpId="0"/>
      <p:bldP spid="76" grpId="0" animBg="1"/>
      <p:bldP spid="156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4D72F36-5636-044E-B649-A83ADCDA9CEE}"/>
                  </a:ext>
                </a:extLst>
              </p:cNvPr>
              <p:cNvSpPr txBox="1"/>
              <p:nvPr/>
            </p:nvSpPr>
            <p:spPr>
              <a:xfrm>
                <a:off x="2956372" y="4619008"/>
                <a:ext cx="6209697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:r>
                  <a:rPr lang="en-GB" altLang="en-US" sz="6000" dirty="0"/>
                  <a:t>(2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5)(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GB" altLang="en-US" sz="6000" dirty="0"/>
                  <a:t>9)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4D72F36-5636-044E-B649-A83ADCDA9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372" y="4619008"/>
                <a:ext cx="6209697" cy="1107996"/>
              </a:xfrm>
              <a:prstGeom prst="rect">
                <a:avLst/>
              </a:prstGeom>
              <a:blipFill>
                <a:blip r:embed="rId3"/>
                <a:stretch>
                  <a:fillRect l="-7458" t="-12155" r="-4907" b="-33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Rectangle 120">
            <a:extLst>
              <a:ext uri="{FF2B5EF4-FFF2-40B4-BE49-F238E27FC236}">
                <a16:creationId xmlns:a16="http://schemas.microsoft.com/office/drawing/2014/main" id="{BD12B383-6FCA-BA42-8377-B7B0C8FB7B7F}"/>
              </a:ext>
            </a:extLst>
          </p:cNvPr>
          <p:cNvSpPr/>
          <p:nvPr/>
        </p:nvSpPr>
        <p:spPr>
          <a:xfrm>
            <a:off x="2842782" y="2999229"/>
            <a:ext cx="396754" cy="354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7EB6C6-73B3-3B4D-87A9-280A330874A6}"/>
              </a:ext>
            </a:extLst>
          </p:cNvPr>
          <p:cNvSpPr/>
          <p:nvPr/>
        </p:nvSpPr>
        <p:spPr>
          <a:xfrm>
            <a:off x="2886658" y="1321059"/>
            <a:ext cx="1304353" cy="9725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38D5687-E1EA-2541-8D20-500499F9EF4A}"/>
              </a:ext>
            </a:extLst>
          </p:cNvPr>
          <p:cNvSpPr/>
          <p:nvPr/>
        </p:nvSpPr>
        <p:spPr>
          <a:xfrm>
            <a:off x="4191011" y="1327558"/>
            <a:ext cx="2046263" cy="9725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DC406A-6AD1-A148-A31C-0EC14663B41F}"/>
              </a:ext>
            </a:extLst>
          </p:cNvPr>
          <p:cNvSpPr/>
          <p:nvPr/>
        </p:nvSpPr>
        <p:spPr>
          <a:xfrm>
            <a:off x="6237273" y="1327558"/>
            <a:ext cx="1616469" cy="9725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4E44D22-1603-B74D-BCDF-BC6AC949E086}"/>
              </a:ext>
            </a:extLst>
          </p:cNvPr>
          <p:cNvSpPr txBox="1"/>
          <p:nvPr/>
        </p:nvSpPr>
        <p:spPr>
          <a:xfrm>
            <a:off x="675831" y="99096"/>
            <a:ext cx="11038746" cy="1107996"/>
          </a:xfrm>
          <a:prstGeom prst="rect">
            <a:avLst/>
          </a:prstGeom>
          <a:noFill/>
        </p:spPr>
        <p:txBody>
          <a:bodyPr wrap="square" lIns="48000" tIns="0" rIns="0" bIns="0" rtlCol="0">
            <a:spAutoFit/>
          </a:bodyPr>
          <a:lstStyle/>
          <a:p>
            <a:pPr>
              <a:defRPr/>
            </a:pPr>
            <a:r>
              <a:rPr lang="en-GB" altLang="en-US" sz="3600" dirty="0"/>
              <a:t>Solve the following quadratic equation by factorising into two brackets.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8E704021-A62F-7B49-BF17-A40FF8D72474}"/>
                  </a:ext>
                </a:extLst>
              </p:cNvPr>
              <p:cNvSpPr txBox="1"/>
              <p:nvPr/>
            </p:nvSpPr>
            <p:spPr>
              <a:xfrm>
                <a:off x="2609930" y="1408365"/>
                <a:ext cx="6829138" cy="781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6000" dirty="0"/>
                  <a:t>2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baseline="30000" dirty="0"/>
                  <a:t>2</a:t>
                </a:r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13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45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8E704021-A62F-7B49-BF17-A40FF8D72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930" y="1408365"/>
                <a:ext cx="6829138" cy="781800"/>
              </a:xfrm>
              <a:prstGeom prst="rect">
                <a:avLst/>
              </a:prstGeom>
              <a:blipFill>
                <a:blip r:embed="rId4"/>
                <a:stretch>
                  <a:fillRect l="-1875" t="-38281" r="-1875" b="-67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BD0117EA-2D56-4443-A345-C7237BAA7712}"/>
              </a:ext>
            </a:extLst>
          </p:cNvPr>
          <p:cNvSpPr/>
          <p:nvPr/>
        </p:nvSpPr>
        <p:spPr>
          <a:xfrm>
            <a:off x="9984523" y="3356406"/>
            <a:ext cx="601200" cy="3068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4DF38E0-910B-784F-A25F-F8938973F048}"/>
              </a:ext>
            </a:extLst>
          </p:cNvPr>
          <p:cNvGrpSpPr/>
          <p:nvPr/>
        </p:nvGrpSpPr>
        <p:grpSpPr>
          <a:xfrm>
            <a:off x="9497153" y="2036457"/>
            <a:ext cx="1498385" cy="307416"/>
            <a:chOff x="330755" y="3204972"/>
            <a:chExt cx="1021627" cy="23056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6E2B634-1EFC-A244-99A2-61397324DA91}"/>
                </a:ext>
              </a:extLst>
            </p:cNvPr>
            <p:cNvSpPr txBox="1"/>
            <p:nvPr/>
          </p:nvSpPr>
          <p:spPr>
            <a:xfrm>
              <a:off x="330755" y="3204972"/>
              <a:ext cx="1021627" cy="20884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2133" b="1" dirty="0"/>
                <a:t>Factors of 90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FAD05E-AE87-DE48-9760-973FD4F1394B}"/>
                </a:ext>
              </a:extLst>
            </p:cNvPr>
            <p:cNvCxnSpPr>
              <a:cxnSpLocks/>
            </p:cNvCxnSpPr>
            <p:nvPr/>
          </p:nvCxnSpPr>
          <p:spPr>
            <a:xfrm>
              <a:off x="373677" y="3435534"/>
              <a:ext cx="93578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5BA471FC-EE02-B046-B170-7EA8097EE15E}"/>
              </a:ext>
            </a:extLst>
          </p:cNvPr>
          <p:cNvSpPr txBox="1"/>
          <p:nvPr/>
        </p:nvSpPr>
        <p:spPr>
          <a:xfrm>
            <a:off x="10008343" y="2360322"/>
            <a:ext cx="880310" cy="225868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defRPr/>
            </a:pPr>
            <a:r>
              <a:rPr lang="en-GB" altLang="en-US" sz="2133" dirty="0"/>
              <a:t>11, 90</a:t>
            </a:r>
          </a:p>
          <a:p>
            <a:pPr>
              <a:defRPr/>
            </a:pPr>
            <a:r>
              <a:rPr lang="en-GB" altLang="en-US" sz="2133" dirty="0"/>
              <a:t>2, 45</a:t>
            </a:r>
          </a:p>
          <a:p>
            <a:pPr>
              <a:defRPr/>
            </a:pPr>
            <a:r>
              <a:rPr lang="en-GB" altLang="en-US" sz="2133" dirty="0"/>
              <a:t>3, 30</a:t>
            </a:r>
          </a:p>
          <a:p>
            <a:pPr>
              <a:defRPr/>
            </a:pPr>
            <a:r>
              <a:rPr lang="en-GB" altLang="en-US" sz="2133" dirty="0"/>
              <a:t>5, 18</a:t>
            </a:r>
          </a:p>
          <a:p>
            <a:pPr>
              <a:defRPr/>
            </a:pPr>
            <a:r>
              <a:rPr lang="en-GB" altLang="en-US" sz="2133" dirty="0"/>
              <a:t>6, 15</a:t>
            </a:r>
          </a:p>
          <a:p>
            <a:pPr>
              <a:defRPr/>
            </a:pPr>
            <a:r>
              <a:rPr lang="en-GB" altLang="en-US" sz="2133" dirty="0"/>
              <a:t>9, 10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184D036-E1FB-A143-9BBD-ED36DA2BCA23}"/>
                  </a:ext>
                </a:extLst>
              </p:cNvPr>
              <p:cNvSpPr txBox="1"/>
              <p:nvPr/>
            </p:nvSpPr>
            <p:spPr>
              <a:xfrm>
                <a:off x="9500174" y="1665127"/>
                <a:ext cx="1551163" cy="27845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2133" b="1" dirty="0"/>
                  <a:t>2 </a:t>
                </a:r>
                <a14:m>
                  <m:oMath xmlns:m="http://schemas.openxmlformats.org/officeDocument/2006/math">
                    <m:r>
                      <a:rPr lang="en-GB" altLang="en-US" sz="2133" b="1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2133" b="1" dirty="0"/>
                  <a:t> -45 </a:t>
                </a:r>
                <a14:m>
                  <m:oMath xmlns:m="http://schemas.openxmlformats.org/officeDocument/2006/math">
                    <m:r>
                      <a:rPr lang="en-GB" altLang="en-US" sz="2133" b="1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2133" b="1" dirty="0"/>
                  <a:t> -90</a:t>
                </a: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184D036-E1FB-A143-9BBD-ED36DA2BC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174" y="1665127"/>
                <a:ext cx="1551163" cy="278459"/>
              </a:xfrm>
              <a:prstGeom prst="rect">
                <a:avLst/>
              </a:prstGeom>
              <a:blipFill>
                <a:blip r:embed="rId5"/>
                <a:stretch>
                  <a:fillRect l="-8627" t="-34783" r="-7843" b="-673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C9C28FD-C5D3-864B-86B6-06EC81FA0611}"/>
                  </a:ext>
                </a:extLst>
              </p:cNvPr>
              <p:cNvSpPr txBox="1"/>
              <p:nvPr/>
            </p:nvSpPr>
            <p:spPr>
              <a:xfrm>
                <a:off x="5776869" y="5996727"/>
                <a:ext cx="1810938" cy="528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alt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GB" altLang="en-US" sz="4400" b="1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GB" altLang="en-US" sz="44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4400" b="1" dirty="0"/>
                  <a:t>9</a:t>
                </a: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C9C28FD-C5D3-864B-86B6-06EC81FA0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869" y="5996727"/>
                <a:ext cx="1810938" cy="528165"/>
              </a:xfrm>
              <a:prstGeom prst="rect">
                <a:avLst/>
              </a:prstGeom>
              <a:blipFill>
                <a:blip r:embed="rId6"/>
                <a:stretch>
                  <a:fillRect t="-46512" r="-12121" b="-790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C40073B-9D36-384E-B8FC-9490A36B5D61}"/>
              </a:ext>
            </a:extLst>
          </p:cNvPr>
          <p:cNvGrpSpPr/>
          <p:nvPr/>
        </p:nvGrpSpPr>
        <p:grpSpPr>
          <a:xfrm>
            <a:off x="3458624" y="5721363"/>
            <a:ext cx="1810938" cy="1067612"/>
            <a:chOff x="2099013" y="3128451"/>
            <a:chExt cx="724406" cy="6221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CB52477B-036B-5148-8F15-FC24A4EF1AED}"/>
                    </a:ext>
                  </a:extLst>
                </p:cNvPr>
                <p:cNvSpPr txBox="1"/>
                <p:nvPr/>
              </p:nvSpPr>
              <p:spPr>
                <a:xfrm>
                  <a:off x="2099013" y="3275766"/>
                  <a:ext cx="724406" cy="30777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>
                    <a:defRPr/>
                  </a:pPr>
                  <a14:m>
                    <m:oMath xmlns:m="http://schemas.openxmlformats.org/officeDocument/2006/math">
                      <m:r>
                        <a:rPr lang="en-GB" alt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r>
                    <a:rPr lang="en-GB" altLang="en-US" sz="4400" b="1" dirty="0"/>
                    <a:t> </a:t>
                  </a:r>
                  <a14:m>
                    <m:oMath xmlns:m="http://schemas.openxmlformats.org/officeDocument/2006/math">
                      <m:r>
                        <a:rPr lang="en-GB" altLang="en-US" sz="4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endParaRPr lang="en-GB" altLang="en-US" sz="4400" b="1" dirty="0"/>
                </a:p>
              </p:txBody>
            </p:sp>
          </mc:Choice>
          <mc:Fallback xmlns="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CB52477B-036B-5148-8F15-FC24A4EF1A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9013" y="3275766"/>
                  <a:ext cx="724406" cy="30777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60F86C0C-3B90-E145-B374-7DB9FB5AFC61}"/>
                </a:ext>
              </a:extLst>
            </p:cNvPr>
            <p:cNvSpPr txBox="1"/>
            <p:nvPr/>
          </p:nvSpPr>
          <p:spPr>
            <a:xfrm>
              <a:off x="2519142" y="3442801"/>
              <a:ext cx="248373" cy="3077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4400" b="1" dirty="0"/>
                <a:t>2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C56DB01-AB8F-7A49-ABC4-2C51C33D5BB0}"/>
                </a:ext>
              </a:extLst>
            </p:cNvPr>
            <p:cNvSpPr txBox="1"/>
            <p:nvPr/>
          </p:nvSpPr>
          <p:spPr>
            <a:xfrm>
              <a:off x="2519142" y="3128451"/>
              <a:ext cx="248373" cy="3077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defRPr/>
              </a:pPr>
              <a:r>
                <a:rPr lang="en-GB" altLang="en-US" sz="4400" b="1" dirty="0"/>
                <a:t>5</a:t>
              </a:r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9A6AB44-0BC0-764E-ABB0-7543ECE7885B}"/>
                </a:ext>
              </a:extLst>
            </p:cNvPr>
            <p:cNvCxnSpPr>
              <a:cxnSpLocks/>
            </p:cNvCxnSpPr>
            <p:nvPr/>
          </p:nvCxnSpPr>
          <p:spPr>
            <a:xfrm>
              <a:off x="2563947" y="3436227"/>
              <a:ext cx="158764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02107B-00CF-17C5-82C1-B0B698F05B25}"/>
                  </a:ext>
                </a:extLst>
              </p:cNvPr>
              <p:cNvSpPr txBox="1"/>
              <p:nvPr/>
            </p:nvSpPr>
            <p:spPr>
              <a:xfrm>
                <a:off x="976108" y="2560841"/>
                <a:ext cx="8350643" cy="781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>
                  <a:defRPr/>
                </a:pPr>
                <a:r>
                  <a:rPr lang="en-GB" altLang="en-US" sz="6000" dirty="0"/>
                  <a:t>2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baseline="30000" dirty="0"/>
                  <a:t>2</a:t>
                </a:r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1</a:t>
                </a:r>
                <a14:m>
                  <m:oMath xmlns:m="http://schemas.openxmlformats.org/officeDocument/2006/math">
                    <m:r>
                      <a:rPr lang="en-GB" altLang="en-US" sz="6000" b="0" i="0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altLang="en-US" sz="6000" dirty="0"/>
                  <a:t> 45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02107B-00CF-17C5-82C1-B0B698F05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08" y="2560841"/>
                <a:ext cx="8350643" cy="781800"/>
              </a:xfrm>
              <a:prstGeom prst="rect">
                <a:avLst/>
              </a:prstGeom>
              <a:blipFill>
                <a:blip r:embed="rId8"/>
                <a:stretch>
                  <a:fillRect l="-3139" t="-38281" r="-3212" b="-67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A9CE6D-F2AD-76DB-B199-0968EC61F301}"/>
                  </a:ext>
                </a:extLst>
              </p:cNvPr>
              <p:cNvSpPr txBox="1"/>
              <p:nvPr/>
            </p:nvSpPr>
            <p:spPr>
              <a:xfrm>
                <a:off x="1351335" y="3706783"/>
                <a:ext cx="7755430" cy="79038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defRPr/>
                </a:pPr>
                <a:r>
                  <a:rPr lang="en-GB" altLang="en-US" sz="6000" dirty="0"/>
                  <a:t>2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(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9) </a:t>
                </a:r>
                <a14:m>
                  <m:oMath xmlns:m="http://schemas.openxmlformats.org/officeDocument/2006/math">
                    <m:r>
                      <a:rPr lang="en-GB" altLang="en-US" sz="60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altLang="en-US" sz="6000" b="0" i="0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altLang="en-US" sz="6000" dirty="0"/>
                  <a:t>(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altLang="en-US" sz="6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60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altLang="en-US" sz="6000" dirty="0"/>
                  <a:t> 9) </a:t>
                </a:r>
                <a14:m>
                  <m:oMath xmlns:m="http://schemas.openxmlformats.org/officeDocument/2006/math">
                    <m:r>
                      <a:rPr lang="en-GB" alt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6000" dirty="0"/>
                  <a:t> 0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A9CE6D-F2AD-76DB-B199-0968EC61F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335" y="3706783"/>
                <a:ext cx="7755430" cy="790383"/>
              </a:xfrm>
              <a:prstGeom prst="rect">
                <a:avLst/>
              </a:prstGeom>
              <a:blipFill>
                <a:blip r:embed="rId9"/>
                <a:stretch>
                  <a:fillRect l="-5975" t="-36923" r="-4638" b="-6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668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71" grpId="0" animBg="1"/>
      <p:bldP spid="89" grpId="0" animBg="1"/>
      <p:bldP spid="90" grpId="0" animBg="1"/>
      <p:bldP spid="88" grpId="0" animBg="1"/>
      <p:bldP spid="100" grpId="0"/>
      <p:bldP spid="76" grpId="0" animBg="1"/>
      <p:bldP spid="156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A</a:t>
            </a:r>
            <a:r>
              <a:rPr lang="en-GB" sz="14000" b="1" dirty="0"/>
              <a:t> </a:t>
            </a:r>
            <a:r>
              <a:rPr lang="en-GB" sz="8800" dirty="0"/>
              <a:t>x</a:t>
            </a:r>
            <a:r>
              <a:rPr lang="en-GB" sz="14000" b="1" dirty="0"/>
              <a:t> </a:t>
            </a:r>
            <a:r>
              <a:rPr lang="en-GB" sz="14000" b="1" dirty="0">
                <a:solidFill>
                  <a:srgbClr val="0000FF"/>
                </a:solidFill>
              </a:rPr>
              <a:t>-8</a:t>
            </a:r>
            <a:r>
              <a:rPr lang="en-GB" sz="14000" b="1" dirty="0"/>
              <a:t>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2823883" y="3138203"/>
            <a:ext cx="1284194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8893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A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3</a:t>
            </a:r>
            <a:r>
              <a:rPr lang="en-GB" sz="14000" b="1" dirty="0"/>
              <a:t> </a:t>
            </a:r>
            <a:r>
              <a:rPr lang="en-GB" sz="14000" b="1" dirty="0">
                <a:solidFill>
                  <a:srgbClr val="0000FF"/>
                </a:solidFill>
              </a:rPr>
              <a:t>+ 4</a:t>
            </a:r>
            <a:r>
              <a:rPr lang="en-GB" sz="14000" b="1" baseline="30000" dirty="0">
                <a:solidFill>
                  <a:srgbClr val="0000FF"/>
                </a:solidFill>
              </a:rPr>
              <a:t>2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5559" y="3191991"/>
            <a:ext cx="1284194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63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5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B</a:t>
            </a:r>
            <a:r>
              <a:rPr lang="en-GB" sz="14000" b="1" dirty="0"/>
              <a:t>  </a:t>
            </a:r>
            <a:r>
              <a:rPr lang="en-GB" sz="14000" b="1" dirty="0">
                <a:solidFill>
                  <a:srgbClr val="0000FF"/>
                </a:solidFill>
              </a:rPr>
              <a:t>+ 2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7123" y="3138203"/>
            <a:ext cx="1627093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0000FF"/>
                </a:solidFill>
              </a:rPr>
              <a:t>-2</a:t>
            </a:r>
          </a:p>
        </p:txBody>
      </p:sp>
    </p:spTree>
    <p:extLst>
      <p:ext uri="{BB962C8B-B14F-4D97-AF65-F5344CB8AC3E}">
        <p14:creationId xmlns:p14="http://schemas.microsoft.com/office/powerpoint/2010/main" val="56723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2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B</a:t>
            </a:r>
            <a:r>
              <a:rPr lang="en-GB" sz="14000" b="1" dirty="0"/>
              <a:t> </a:t>
            </a:r>
            <a:r>
              <a:rPr lang="en-GB" sz="14000" b="1" dirty="0">
                <a:solidFill>
                  <a:srgbClr val="0000FF"/>
                </a:solidFill>
              </a:rPr>
              <a:t>- 8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3563471" y="3138203"/>
            <a:ext cx="1284194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0000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6445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6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5</a:t>
            </a:r>
            <a:r>
              <a:rPr lang="en-GB" sz="14000" b="1" dirty="0"/>
              <a:t> </a:t>
            </a:r>
            <a:r>
              <a:rPr lang="en-GB" sz="14000" b="1" dirty="0">
                <a:solidFill>
                  <a:srgbClr val="0000FF"/>
                </a:solidFill>
              </a:rPr>
              <a:t>- B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1212" y="3138203"/>
            <a:ext cx="1284194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dirty="0">
                <a:solidFill>
                  <a:srgbClr val="0000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097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4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2B</a:t>
            </a:r>
            <a:r>
              <a:rPr lang="en-GB" sz="14000" b="1" dirty="0"/>
              <a:t>  </a:t>
            </a:r>
            <a:r>
              <a:rPr lang="en-GB" sz="14000" b="1" dirty="0">
                <a:solidFill>
                  <a:srgbClr val="0000FF"/>
                </a:solidFill>
              </a:rPr>
              <a:t>- 6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4735" y="3205439"/>
            <a:ext cx="2575111" cy="14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2</a:t>
            </a:r>
            <a:r>
              <a:rPr lang="en-GB" sz="11500" b="1" dirty="0">
                <a:solidFill>
                  <a:schemeClr val="tx1"/>
                </a:solidFill>
              </a:rPr>
              <a:t>x</a:t>
            </a:r>
            <a:r>
              <a:rPr lang="en-GB" sz="11500" b="1" dirty="0">
                <a:solidFill>
                  <a:srgbClr val="0000FF"/>
                </a:solidFill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937B44-3E25-46B8-9B69-7AD92EC57366}"/>
                  </a:ext>
                </a:extLst>
              </p14:cNvPr>
              <p14:cNvContentPartPr/>
              <p14:nvPr/>
            </p14:nvContentPartPr>
            <p14:xfrm>
              <a:off x="4209120" y="2506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937B44-3E25-46B8-9B69-7AD92EC5736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99760" y="2496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078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21166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0" b="1" dirty="0">
                <a:solidFill>
                  <a:srgbClr val="FF0000"/>
                </a:solidFill>
              </a:rPr>
              <a:t>5</a:t>
            </a:r>
            <a:r>
              <a:rPr lang="en-GB" sz="14000" b="1" dirty="0"/>
              <a:t>(</a:t>
            </a:r>
            <a:r>
              <a:rPr lang="en-GB" sz="14000" b="1" dirty="0">
                <a:solidFill>
                  <a:srgbClr val="0000FF"/>
                </a:solidFill>
              </a:rPr>
              <a:t>2B</a:t>
            </a:r>
            <a:r>
              <a:rPr lang="en-GB" sz="14000" b="1" dirty="0"/>
              <a:t>  </a:t>
            </a:r>
            <a:r>
              <a:rPr lang="en-GB" sz="14000" b="1" dirty="0">
                <a:solidFill>
                  <a:srgbClr val="0000FF"/>
                </a:solidFill>
              </a:rPr>
              <a:t>- 1</a:t>
            </a:r>
            <a:r>
              <a:rPr lang="en-GB" sz="14000" b="1" dirty="0"/>
              <a:t>) </a:t>
            </a:r>
            <a:r>
              <a:rPr lang="en-GB" sz="14000" dirty="0"/>
              <a:t>=</a:t>
            </a:r>
            <a:r>
              <a:rPr lang="en-GB" sz="14000" b="1" dirty="0"/>
              <a:t> 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813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value of </a:t>
            </a:r>
            <a:r>
              <a:rPr lang="en-GB" sz="8000" dirty="0">
                <a:solidFill>
                  <a:srgbClr val="0000FF"/>
                </a:solidFill>
              </a:rPr>
              <a:t>B</a:t>
            </a:r>
            <a:r>
              <a:rPr lang="en-GB" sz="8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98694" y="3138203"/>
                <a:ext cx="2265830" cy="14126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500" b="1" dirty="0">
                    <a:solidFill>
                      <a:srgbClr val="0000FF"/>
                    </a:solidFill>
                  </a:rPr>
                  <a:t>2</a:t>
                </a:r>
                <a:r>
                  <a:rPr lang="en-GB" sz="11500" b="1" dirty="0">
                    <a:solidFill>
                      <a:schemeClr val="tx1"/>
                    </a:solidFill>
                  </a:rPr>
                  <a:t>x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115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694" y="3138203"/>
                <a:ext cx="2265830" cy="1412694"/>
              </a:xfrm>
              <a:prstGeom prst="rect">
                <a:avLst/>
              </a:prstGeom>
              <a:blipFill>
                <a:blip r:embed="rId2"/>
                <a:stretch>
                  <a:fillRect l="-34409" t="-41379" r="-5645" b="-762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151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713</Words>
  <Application>Microsoft Office PowerPoint</Application>
  <PresentationFormat>Widescreen</PresentationFormat>
  <Paragraphs>111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25</cp:revision>
  <dcterms:created xsi:type="dcterms:W3CDTF">2016-01-22T12:26:11Z</dcterms:created>
  <dcterms:modified xsi:type="dcterms:W3CDTF">2024-06-11T08:20:20Z</dcterms:modified>
</cp:coreProperties>
</file>