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96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809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57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02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1062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24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73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49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167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08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79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5F315-AD6A-4154-92C6-45B7AA97BC91}" type="datetimeFigureOut">
              <a:rPr lang="en-GB" smtClean="0"/>
              <a:t>09/12/2019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E693A-6DE7-4820-B220-65E98C75B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37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54677" y="99752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7" y="952356"/>
            <a:ext cx="6669088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286378"/>
              </p:ext>
            </p:extLst>
          </p:nvPr>
        </p:nvGraphicFramePr>
        <p:xfrm>
          <a:off x="7239030" y="2147873"/>
          <a:ext cx="4636220" cy="2287270"/>
        </p:xfrm>
        <a:graphic>
          <a:graphicData uri="http://schemas.openxmlformats.org/drawingml/2006/table">
            <a:tbl>
              <a:tblPr/>
              <a:tblGrid>
                <a:gridCol w="2571473">
                  <a:extLst>
                    <a:ext uri="{9D8B030D-6E8A-4147-A177-3AD203B41FA5}">
                      <a16:colId xmlns:a16="http://schemas.microsoft.com/office/drawing/2014/main" val="2827022866"/>
                    </a:ext>
                  </a:extLst>
                </a:gridCol>
                <a:gridCol w="2064747">
                  <a:extLst>
                    <a:ext uri="{9D8B030D-6E8A-4147-A177-3AD203B41FA5}">
                      <a16:colId xmlns:a16="http://schemas.microsoft.com/office/drawing/2014/main" val="4021533510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Weight (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kg)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81464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934263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7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159713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9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570724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10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941886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14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32278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Q1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9673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58" y="809105"/>
            <a:ext cx="6978024" cy="518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46113"/>
              </p:ext>
            </p:extLst>
          </p:nvPr>
        </p:nvGraphicFramePr>
        <p:xfrm>
          <a:off x="7398673" y="2331431"/>
          <a:ext cx="4366260" cy="2142490"/>
        </p:xfrm>
        <a:graphic>
          <a:graphicData uri="http://schemas.openxmlformats.org/drawingml/2006/table">
            <a:tbl>
              <a:tblPr/>
              <a:tblGrid>
                <a:gridCol w="2524125">
                  <a:extLst>
                    <a:ext uri="{9D8B030D-6E8A-4147-A177-3AD203B41FA5}">
                      <a16:colId xmlns:a16="http://schemas.microsoft.com/office/drawing/2014/main" val="3027790356"/>
                    </a:ext>
                  </a:extLst>
                </a:gridCol>
                <a:gridCol w="1842135">
                  <a:extLst>
                    <a:ext uri="{9D8B030D-6E8A-4147-A177-3AD203B41FA5}">
                      <a16:colId xmlns:a16="http://schemas.microsoft.com/office/drawing/2014/main" val="1019893104"/>
                    </a:ext>
                  </a:extLst>
                </a:gridCol>
              </a:tblGrid>
              <a:tr h="410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 (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minutes)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6904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2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66534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2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751882"/>
                  </a:ext>
                </a:extLst>
              </a:tr>
              <a:tr h="4273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&lt; 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2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607366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&lt; 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2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86675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Q2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7376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41" y="494810"/>
            <a:ext cx="6332537" cy="606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648347"/>
              </p:ext>
            </p:extLst>
          </p:nvPr>
        </p:nvGraphicFramePr>
        <p:xfrm>
          <a:off x="6864148" y="2429351"/>
          <a:ext cx="4836795" cy="2046605"/>
        </p:xfrm>
        <a:graphic>
          <a:graphicData uri="http://schemas.openxmlformats.org/drawingml/2006/table">
            <a:tbl>
              <a:tblPr/>
              <a:tblGrid>
                <a:gridCol w="3020695">
                  <a:extLst>
                    <a:ext uri="{9D8B030D-6E8A-4147-A177-3AD203B41FA5}">
                      <a16:colId xmlns:a16="http://schemas.microsoft.com/office/drawing/2014/main" val="2565301070"/>
                    </a:ext>
                  </a:extLst>
                </a:gridCol>
                <a:gridCol w="1816100">
                  <a:extLst>
                    <a:ext uri="{9D8B030D-6E8A-4147-A177-3AD203B41FA5}">
                      <a16:colId xmlns:a16="http://schemas.microsoft.com/office/drawing/2014/main" val="3308711362"/>
                    </a:ext>
                  </a:extLst>
                </a:gridCol>
              </a:tblGrid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hours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(n)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worked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0118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n ≤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67876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n ≤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044171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n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≤ 35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389501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≤ 50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75539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Q3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21221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80" y="1064837"/>
            <a:ext cx="6216650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837561"/>
              </p:ext>
            </p:extLst>
          </p:nvPr>
        </p:nvGraphicFramePr>
        <p:xfrm>
          <a:off x="7047172" y="2352326"/>
          <a:ext cx="4237990" cy="1956816"/>
        </p:xfrm>
        <a:graphic>
          <a:graphicData uri="http://schemas.openxmlformats.org/drawingml/2006/table">
            <a:tbl>
              <a:tblPr/>
              <a:tblGrid>
                <a:gridCol w="2183130">
                  <a:extLst>
                    <a:ext uri="{9D8B030D-6E8A-4147-A177-3AD203B41FA5}">
                      <a16:colId xmlns:a16="http://schemas.microsoft.com/office/drawing/2014/main" val="2453028319"/>
                    </a:ext>
                  </a:extLst>
                </a:gridCol>
                <a:gridCol w="2054860">
                  <a:extLst>
                    <a:ext uri="{9D8B030D-6E8A-4147-A177-3AD203B41FA5}">
                      <a16:colId xmlns:a16="http://schemas.microsoft.com/office/drawing/2014/main" val="2247439782"/>
                    </a:ext>
                  </a:extLst>
                </a:gridCol>
              </a:tblGrid>
              <a:tr h="303530">
                <a:tc>
                  <a:txBody>
                    <a:bodyPr/>
                    <a:lstStyle/>
                    <a:p>
                      <a:pPr marR="201295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 (minutes)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117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38329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214263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248682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918014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3554220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7072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Q4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03318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84" y="1008611"/>
            <a:ext cx="6699250" cy="470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971058"/>
              </p:ext>
            </p:extLst>
          </p:nvPr>
        </p:nvGraphicFramePr>
        <p:xfrm>
          <a:off x="7397721" y="2196768"/>
          <a:ext cx="4368165" cy="2157095"/>
        </p:xfrm>
        <a:graphic>
          <a:graphicData uri="http://schemas.openxmlformats.org/drawingml/2006/table">
            <a:tbl>
              <a:tblPr/>
              <a:tblGrid>
                <a:gridCol w="2191385">
                  <a:extLst>
                    <a:ext uri="{9D8B030D-6E8A-4147-A177-3AD203B41FA5}">
                      <a16:colId xmlns:a16="http://schemas.microsoft.com/office/drawing/2014/main" val="2134307249"/>
                    </a:ext>
                  </a:extLst>
                </a:gridCol>
                <a:gridCol w="2176780">
                  <a:extLst>
                    <a:ext uri="{9D8B030D-6E8A-4147-A177-3AD203B41FA5}">
                      <a16:colId xmlns:a16="http://schemas.microsoft.com/office/drawing/2014/main" val="3824007612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 (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in years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729801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041266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120820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833507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6037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94266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Q5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12426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95" y="274725"/>
            <a:ext cx="5001087" cy="309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487428"/>
              </p:ext>
            </p:extLst>
          </p:nvPr>
        </p:nvGraphicFramePr>
        <p:xfrm>
          <a:off x="1002159" y="3599806"/>
          <a:ext cx="4421823" cy="3017127"/>
        </p:xfrm>
        <a:graphic>
          <a:graphicData uri="http://schemas.openxmlformats.org/drawingml/2006/table">
            <a:tbl>
              <a:tblPr/>
              <a:tblGrid>
                <a:gridCol w="2754455">
                  <a:extLst>
                    <a:ext uri="{9D8B030D-6E8A-4147-A177-3AD203B41FA5}">
                      <a16:colId xmlns:a16="http://schemas.microsoft.com/office/drawing/2014/main" val="3383287776"/>
                    </a:ext>
                  </a:extLst>
                </a:gridCol>
                <a:gridCol w="1667368">
                  <a:extLst>
                    <a:ext uri="{9D8B030D-6E8A-4147-A177-3AD203B41FA5}">
                      <a16:colId xmlns:a16="http://schemas.microsoft.com/office/drawing/2014/main" val="2748698977"/>
                    </a:ext>
                  </a:extLst>
                </a:gridCol>
              </a:tblGrid>
              <a:tr h="607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20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pounds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(£)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202739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711134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216958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514350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288530"/>
                  </a:ext>
                </a:extLst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832" y="186055"/>
            <a:ext cx="5686684" cy="347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334642"/>
              </p:ext>
            </p:extLst>
          </p:nvPr>
        </p:nvGraphicFramePr>
        <p:xfrm>
          <a:off x="6426950" y="3899953"/>
          <a:ext cx="5105574" cy="2611685"/>
        </p:xfrm>
        <a:graphic>
          <a:graphicData uri="http://schemas.openxmlformats.org/drawingml/2006/table">
            <a:tbl>
              <a:tblPr/>
              <a:tblGrid>
                <a:gridCol w="3230073">
                  <a:extLst>
                    <a:ext uri="{9D8B030D-6E8A-4147-A177-3AD203B41FA5}">
                      <a16:colId xmlns:a16="http://schemas.microsoft.com/office/drawing/2014/main" val="3019501036"/>
                    </a:ext>
                  </a:extLst>
                </a:gridCol>
                <a:gridCol w="1875501">
                  <a:extLst>
                    <a:ext uri="{9D8B030D-6E8A-4147-A177-3AD203B41FA5}">
                      <a16:colId xmlns:a16="http://schemas.microsoft.com/office/drawing/2014/main" val="2379850887"/>
                    </a:ext>
                  </a:extLst>
                </a:gridCol>
              </a:tblGrid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20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pounds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(£)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241861"/>
                  </a:ext>
                </a:extLst>
              </a:tr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992946"/>
                  </a:ext>
                </a:extLst>
              </a:tr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450600"/>
                  </a:ext>
                </a:extLst>
              </a:tr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918603"/>
                  </a:ext>
                </a:extLst>
              </a:tr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92123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4260" y="30884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Q6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31403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35" y="779030"/>
            <a:ext cx="7258194" cy="557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206740"/>
              </p:ext>
            </p:extLst>
          </p:nvPr>
        </p:nvGraphicFramePr>
        <p:xfrm>
          <a:off x="7509164" y="1052672"/>
          <a:ext cx="4455622" cy="2217003"/>
        </p:xfrm>
        <a:graphic>
          <a:graphicData uri="http://schemas.openxmlformats.org/drawingml/2006/table">
            <a:tbl>
              <a:tblPr/>
              <a:tblGrid>
                <a:gridCol w="2227811">
                  <a:extLst>
                    <a:ext uri="{9D8B030D-6E8A-4147-A177-3AD203B41FA5}">
                      <a16:colId xmlns:a16="http://schemas.microsoft.com/office/drawing/2014/main" val="803993980"/>
                    </a:ext>
                  </a:extLst>
                </a:gridCol>
                <a:gridCol w="2227811">
                  <a:extLst>
                    <a:ext uri="{9D8B030D-6E8A-4147-A177-3AD203B41FA5}">
                      <a16:colId xmlns:a16="http://schemas.microsoft.com/office/drawing/2014/main" val="3638064918"/>
                    </a:ext>
                  </a:extLst>
                </a:gridCol>
              </a:tblGrid>
              <a:tr h="458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Area (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cm2)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094080"/>
                  </a:ext>
                </a:extLst>
              </a:tr>
              <a:tr h="439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370045"/>
                  </a:ext>
                </a:extLst>
              </a:tr>
              <a:tr h="439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A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25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295993"/>
                  </a:ext>
                </a:extLst>
              </a:tr>
              <a:tr h="439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584703"/>
                  </a:ext>
                </a:extLst>
              </a:tr>
              <a:tr h="439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25928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570124" y="3846022"/>
            <a:ext cx="445562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a) Work 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out an estimate for the mean area of a picture.</a:t>
            </a:r>
            <a:endParaRPr lang="en-GB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r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.....................................cm</a:t>
            </a:r>
            <a:r>
              <a:rPr lang="en-GB" sz="105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GB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(4)</a:t>
            </a:r>
            <a:endParaRPr lang="en-GB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Q7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31606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4466" y="2105891"/>
            <a:ext cx="89943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17715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54677" y="99752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77" y="952356"/>
            <a:ext cx="6669088" cy="463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141892"/>
              </p:ext>
            </p:extLst>
          </p:nvPr>
        </p:nvGraphicFramePr>
        <p:xfrm>
          <a:off x="7239030" y="2147873"/>
          <a:ext cx="4636220" cy="2320419"/>
        </p:xfrm>
        <a:graphic>
          <a:graphicData uri="http://schemas.openxmlformats.org/drawingml/2006/table">
            <a:tbl>
              <a:tblPr/>
              <a:tblGrid>
                <a:gridCol w="2571473">
                  <a:extLst>
                    <a:ext uri="{9D8B030D-6E8A-4147-A177-3AD203B41FA5}">
                      <a16:colId xmlns:a16="http://schemas.microsoft.com/office/drawing/2014/main" val="2827022866"/>
                    </a:ext>
                  </a:extLst>
                </a:gridCol>
                <a:gridCol w="2064747">
                  <a:extLst>
                    <a:ext uri="{9D8B030D-6E8A-4147-A177-3AD203B41FA5}">
                      <a16:colId xmlns:a16="http://schemas.microsoft.com/office/drawing/2014/main" val="4021533510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Weight (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kg)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81464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934263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7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159713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9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570724"/>
                  </a:ext>
                </a:extLst>
              </a:tr>
              <a:tr h="3778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10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941886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 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14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732278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Q1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00389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58" y="809105"/>
            <a:ext cx="6978024" cy="518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582324"/>
              </p:ext>
            </p:extLst>
          </p:nvPr>
        </p:nvGraphicFramePr>
        <p:xfrm>
          <a:off x="7398673" y="2331431"/>
          <a:ext cx="4366260" cy="2142490"/>
        </p:xfrm>
        <a:graphic>
          <a:graphicData uri="http://schemas.openxmlformats.org/drawingml/2006/table">
            <a:tbl>
              <a:tblPr/>
              <a:tblGrid>
                <a:gridCol w="2524125">
                  <a:extLst>
                    <a:ext uri="{9D8B030D-6E8A-4147-A177-3AD203B41FA5}">
                      <a16:colId xmlns:a16="http://schemas.microsoft.com/office/drawing/2014/main" val="3027790356"/>
                    </a:ext>
                  </a:extLst>
                </a:gridCol>
                <a:gridCol w="1842135">
                  <a:extLst>
                    <a:ext uri="{9D8B030D-6E8A-4147-A177-3AD203B41FA5}">
                      <a16:colId xmlns:a16="http://schemas.microsoft.com/office/drawing/2014/main" val="1019893104"/>
                    </a:ext>
                  </a:extLst>
                </a:gridCol>
              </a:tblGrid>
              <a:tr h="4102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 (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minutes)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69040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2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665342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2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751882"/>
                  </a:ext>
                </a:extLst>
              </a:tr>
              <a:tr h="4273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&lt; 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2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607366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&lt; </a:t>
                      </a:r>
                      <a:r>
                        <a:rPr lang="en-GB" sz="2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2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2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586675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Q2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40988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41" y="494810"/>
            <a:ext cx="6332537" cy="606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64148" y="2429351"/>
          <a:ext cx="4836795" cy="2046605"/>
        </p:xfrm>
        <a:graphic>
          <a:graphicData uri="http://schemas.openxmlformats.org/drawingml/2006/table">
            <a:tbl>
              <a:tblPr/>
              <a:tblGrid>
                <a:gridCol w="3020695">
                  <a:extLst>
                    <a:ext uri="{9D8B030D-6E8A-4147-A177-3AD203B41FA5}">
                      <a16:colId xmlns:a16="http://schemas.microsoft.com/office/drawing/2014/main" val="2565301070"/>
                    </a:ext>
                  </a:extLst>
                </a:gridCol>
                <a:gridCol w="1816100">
                  <a:extLst>
                    <a:ext uri="{9D8B030D-6E8A-4147-A177-3AD203B41FA5}">
                      <a16:colId xmlns:a16="http://schemas.microsoft.com/office/drawing/2014/main" val="3308711362"/>
                    </a:ext>
                  </a:extLst>
                </a:gridCol>
              </a:tblGrid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hours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(n)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worked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01180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n ≤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67876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n ≤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044171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 n 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≤ 35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389501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≤ 50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755396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1512916" y="2776451"/>
            <a:ext cx="509848" cy="2937164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2763" y="1612669"/>
            <a:ext cx="980901" cy="4100946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03663" y="3773977"/>
            <a:ext cx="1950721" cy="1939637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4384" y="5331228"/>
            <a:ext cx="1457500" cy="382385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Q3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78533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47" y="743411"/>
            <a:ext cx="6937547" cy="538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571165"/>
              </p:ext>
            </p:extLst>
          </p:nvPr>
        </p:nvGraphicFramePr>
        <p:xfrm>
          <a:off x="7457466" y="1919833"/>
          <a:ext cx="4108508" cy="2915056"/>
        </p:xfrm>
        <a:graphic>
          <a:graphicData uri="http://schemas.openxmlformats.org/drawingml/2006/table">
            <a:tbl>
              <a:tblPr/>
              <a:tblGrid>
                <a:gridCol w="2116429">
                  <a:extLst>
                    <a:ext uri="{9D8B030D-6E8A-4147-A177-3AD203B41FA5}">
                      <a16:colId xmlns:a16="http://schemas.microsoft.com/office/drawing/2014/main" val="2453028319"/>
                    </a:ext>
                  </a:extLst>
                </a:gridCol>
                <a:gridCol w="1992079">
                  <a:extLst>
                    <a:ext uri="{9D8B030D-6E8A-4147-A177-3AD203B41FA5}">
                      <a16:colId xmlns:a16="http://schemas.microsoft.com/office/drawing/2014/main" val="2247439782"/>
                    </a:ext>
                  </a:extLst>
                </a:gridCol>
              </a:tblGrid>
              <a:tr h="397659">
                <a:tc>
                  <a:txBody>
                    <a:bodyPr/>
                    <a:lstStyle/>
                    <a:p>
                      <a:pPr marR="201295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 (minutes)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471170"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1538329"/>
                  </a:ext>
                </a:extLst>
              </a:tr>
              <a:tr h="426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&lt; </a:t>
                      </a:r>
                      <a:r>
                        <a:rPr lang="en-GB" sz="2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4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GB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214263"/>
                  </a:ext>
                </a:extLst>
              </a:tr>
              <a:tr h="426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2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4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248682"/>
                  </a:ext>
                </a:extLst>
              </a:tr>
              <a:tr h="426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&lt; </a:t>
                      </a:r>
                      <a:r>
                        <a:rPr lang="en-GB" sz="2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4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GB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918014"/>
                  </a:ext>
                </a:extLst>
              </a:tr>
              <a:tr h="426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&lt; </a:t>
                      </a:r>
                      <a:r>
                        <a:rPr lang="en-GB" sz="2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4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35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3554220"/>
                  </a:ext>
                </a:extLst>
              </a:tr>
              <a:tr h="426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&lt; </a:t>
                      </a:r>
                      <a:r>
                        <a:rPr lang="en-GB" sz="2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24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50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7072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148348" y="4738255"/>
            <a:ext cx="1557252" cy="545694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74173" y="3225338"/>
            <a:ext cx="512620" cy="2058611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Q4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3700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84" y="1008611"/>
            <a:ext cx="6699250" cy="470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056738"/>
              </p:ext>
            </p:extLst>
          </p:nvPr>
        </p:nvGraphicFramePr>
        <p:xfrm>
          <a:off x="7397721" y="2196768"/>
          <a:ext cx="4368165" cy="2157095"/>
        </p:xfrm>
        <a:graphic>
          <a:graphicData uri="http://schemas.openxmlformats.org/drawingml/2006/table">
            <a:tbl>
              <a:tblPr/>
              <a:tblGrid>
                <a:gridCol w="2191385">
                  <a:extLst>
                    <a:ext uri="{9D8B030D-6E8A-4147-A177-3AD203B41FA5}">
                      <a16:colId xmlns:a16="http://schemas.microsoft.com/office/drawing/2014/main" val="2134307249"/>
                    </a:ext>
                  </a:extLst>
                </a:gridCol>
                <a:gridCol w="2176780">
                  <a:extLst>
                    <a:ext uri="{9D8B030D-6E8A-4147-A177-3AD203B41FA5}">
                      <a16:colId xmlns:a16="http://schemas.microsoft.com/office/drawing/2014/main" val="3824007612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 (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in years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729801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041266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25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GB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120820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30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GB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833507"/>
                  </a:ext>
                </a:extLst>
              </a:tr>
              <a:tr h="361315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6037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R="556895" algn="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70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942667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646516" y="3181004"/>
            <a:ext cx="759229" cy="1914523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05744" y="4353863"/>
            <a:ext cx="2244437" cy="741664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Q5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06936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95" y="274725"/>
            <a:ext cx="5001087" cy="309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253735"/>
              </p:ext>
            </p:extLst>
          </p:nvPr>
        </p:nvGraphicFramePr>
        <p:xfrm>
          <a:off x="1002159" y="3599806"/>
          <a:ext cx="4421823" cy="3017127"/>
        </p:xfrm>
        <a:graphic>
          <a:graphicData uri="http://schemas.openxmlformats.org/drawingml/2006/table">
            <a:tbl>
              <a:tblPr/>
              <a:tblGrid>
                <a:gridCol w="2754455">
                  <a:extLst>
                    <a:ext uri="{9D8B030D-6E8A-4147-A177-3AD203B41FA5}">
                      <a16:colId xmlns:a16="http://schemas.microsoft.com/office/drawing/2014/main" val="3383287776"/>
                    </a:ext>
                  </a:extLst>
                </a:gridCol>
                <a:gridCol w="1667368">
                  <a:extLst>
                    <a:ext uri="{9D8B030D-6E8A-4147-A177-3AD203B41FA5}">
                      <a16:colId xmlns:a16="http://schemas.microsoft.com/office/drawing/2014/main" val="2748698977"/>
                    </a:ext>
                  </a:extLst>
                </a:gridCol>
              </a:tblGrid>
              <a:tr h="607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20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pounds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(£)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202739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711134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216958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514350"/>
                  </a:ext>
                </a:extLst>
              </a:tr>
              <a:tr h="6023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0288530"/>
                  </a:ext>
                </a:extLst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832" y="186055"/>
            <a:ext cx="5686684" cy="3479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26950" y="3899953"/>
          <a:ext cx="5105574" cy="2611685"/>
        </p:xfrm>
        <a:graphic>
          <a:graphicData uri="http://schemas.openxmlformats.org/drawingml/2006/table">
            <a:tbl>
              <a:tblPr/>
              <a:tblGrid>
                <a:gridCol w="3230073">
                  <a:extLst>
                    <a:ext uri="{9D8B030D-6E8A-4147-A177-3AD203B41FA5}">
                      <a16:colId xmlns:a16="http://schemas.microsoft.com/office/drawing/2014/main" val="3019501036"/>
                    </a:ext>
                  </a:extLst>
                </a:gridCol>
                <a:gridCol w="1875501">
                  <a:extLst>
                    <a:ext uri="{9D8B030D-6E8A-4147-A177-3AD203B41FA5}">
                      <a16:colId xmlns:a16="http://schemas.microsoft.com/office/drawing/2014/main" val="2379850887"/>
                    </a:ext>
                  </a:extLst>
                </a:gridCol>
              </a:tblGrid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Price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GB" sz="2000" b="1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pounds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(£)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241861"/>
                  </a:ext>
                </a:extLst>
              </a:tr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6992946"/>
                  </a:ext>
                </a:extLst>
              </a:tr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6450600"/>
                  </a:ext>
                </a:extLst>
              </a:tr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918603"/>
                  </a:ext>
                </a:extLst>
              </a:tr>
              <a:tr h="5223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&lt; </a:t>
                      </a:r>
                      <a:r>
                        <a:rPr lang="en-GB" sz="20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20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92123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838604" y="1379913"/>
            <a:ext cx="526472" cy="1654057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65076" y="2615738"/>
            <a:ext cx="509848" cy="418232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91548" y="2765366"/>
            <a:ext cx="1019696" cy="268603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911243" y="2530725"/>
            <a:ext cx="2078181" cy="503243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532524" y="5021129"/>
            <a:ext cx="4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32524" y="4517567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16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1532524" y="5524691"/>
            <a:ext cx="47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2.4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1565096" y="6028253"/>
            <a:ext cx="516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4.8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55051" y="43423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Q6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92632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35" y="779030"/>
            <a:ext cx="7258194" cy="557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509164" y="1052672"/>
          <a:ext cx="4455622" cy="2217003"/>
        </p:xfrm>
        <a:graphic>
          <a:graphicData uri="http://schemas.openxmlformats.org/drawingml/2006/table">
            <a:tbl>
              <a:tblPr/>
              <a:tblGrid>
                <a:gridCol w="2227811">
                  <a:extLst>
                    <a:ext uri="{9D8B030D-6E8A-4147-A177-3AD203B41FA5}">
                      <a16:colId xmlns:a16="http://schemas.microsoft.com/office/drawing/2014/main" val="803993980"/>
                    </a:ext>
                  </a:extLst>
                </a:gridCol>
                <a:gridCol w="2227811">
                  <a:extLst>
                    <a:ext uri="{9D8B030D-6E8A-4147-A177-3AD203B41FA5}">
                      <a16:colId xmlns:a16="http://schemas.microsoft.com/office/drawing/2014/main" val="3638064918"/>
                    </a:ext>
                  </a:extLst>
                </a:gridCol>
              </a:tblGrid>
              <a:tr h="458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Area (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cm2)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Frequency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094080"/>
                  </a:ext>
                </a:extLst>
              </a:tr>
              <a:tr h="439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6370045"/>
                  </a:ext>
                </a:extLst>
              </a:tr>
              <a:tr h="439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&lt; A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25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6295993"/>
                  </a:ext>
                </a:extLst>
              </a:tr>
              <a:tr h="439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584703"/>
                  </a:ext>
                </a:extLst>
              </a:tr>
              <a:tr h="439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 &lt; </a:t>
                      </a:r>
                      <a:r>
                        <a:rPr lang="en-GB" sz="18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800">
                          <a:effectLst/>
                          <a:latin typeface="Symbol" panose="05050102010706020507" pitchFamily="18" charset="2"/>
                          <a:ea typeface="Times New Roman" panose="02020603050405020304" pitchFamily="18" charset="0"/>
                          <a:cs typeface="Symbol" panose="05050102010706020507" pitchFamily="18" charset="2"/>
                        </a:rPr>
                        <a:t>£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60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</a:tabLs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025928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570124" y="3846022"/>
            <a:ext cx="445562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a) Work 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out an estimate for the mean area of a picture.</a:t>
            </a:r>
            <a:endParaRPr lang="en-GB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r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.....................................cm</a:t>
            </a:r>
            <a:r>
              <a:rPr lang="en-GB" sz="105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GB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GB" sz="1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(4)</a:t>
            </a:r>
            <a:endParaRPr lang="en-GB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47709" y="4507915"/>
            <a:ext cx="43780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tabLst>
                <a:tab pos="5760085" algn="r"/>
              </a:tabLst>
            </a:pP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38×5, 36×17.5, 30×32.5, 46×50</a:t>
            </a:r>
            <a:b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190, 630, 975, </a:t>
            </a:r>
            <a:r>
              <a:rPr lang="en-GB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2300</a:t>
            </a:r>
            <a:endParaRPr lang="en-GB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54589" y="5539140"/>
            <a:ext cx="23053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4095/150 = </a:t>
            </a:r>
            <a:r>
              <a:rPr lang="en-GB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27.3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3467" y="1241367"/>
            <a:ext cx="1124991" cy="4297773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18458" y="2826327"/>
            <a:ext cx="1596045" cy="2712813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08963" y="3269675"/>
            <a:ext cx="1834339" cy="2269465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43303" y="2942705"/>
            <a:ext cx="2261062" cy="2596435"/>
          </a:xfrm>
          <a:prstGeom prst="rect">
            <a:avLst/>
          </a:prstGeom>
          <a:solidFill>
            <a:schemeClr val="accent4">
              <a:lumMod val="20000"/>
              <a:lumOff val="80000"/>
              <a:alpha val="57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57150">
                <a:solidFill>
                  <a:schemeClr val="tx1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5636" y="158636"/>
            <a:ext cx="8478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Q7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26509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571</Words>
  <Application>Microsoft Office PowerPoint</Application>
  <PresentationFormat>Widescreen</PresentationFormat>
  <Paragraphs>205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2019-12-08T11:01:36Z</dcterms:created>
  <dcterms:modified xsi:type="dcterms:W3CDTF">2019-12-09T05:27:16Z</dcterms:modified>
</cp:coreProperties>
</file>