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6a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Algebra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085326-10D2-420D-9C86-3882D48E5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71" t="5852"/>
          <a:stretch/>
        </p:blipFill>
        <p:spPr>
          <a:xfrm>
            <a:off x="1518456" y="354677"/>
            <a:ext cx="9638909" cy="630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EBA967-B1D7-44A3-A9E7-E3B3C4F27C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60" t="8351"/>
          <a:stretch/>
        </p:blipFill>
        <p:spPr>
          <a:xfrm>
            <a:off x="181009" y="1280159"/>
            <a:ext cx="11829981" cy="50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57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63EDFD-1F4B-495B-B4D8-1E70C170C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228" y="101887"/>
            <a:ext cx="8692805" cy="66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3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5295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DC2B17-4AD2-4BC7-90CC-E812998C9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91"/>
          <a:stretch/>
        </p:blipFill>
        <p:spPr>
          <a:xfrm>
            <a:off x="290817" y="1334592"/>
            <a:ext cx="11732764" cy="459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5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68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BCD38D-6BC0-472C-A540-BE505FB1B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22"/>
          <a:stretch/>
        </p:blipFill>
        <p:spPr>
          <a:xfrm>
            <a:off x="138545" y="1463240"/>
            <a:ext cx="11826611" cy="329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93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68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284403-0D8B-4150-8D66-499EB783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" t="9576"/>
          <a:stretch/>
        </p:blipFill>
        <p:spPr>
          <a:xfrm>
            <a:off x="94210" y="1546167"/>
            <a:ext cx="11776175" cy="366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8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55C035-5516-428A-94EE-09AC6BF8E4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00" t="6128"/>
          <a:stretch/>
        </p:blipFill>
        <p:spPr>
          <a:xfrm>
            <a:off x="1695794" y="191162"/>
            <a:ext cx="9282547" cy="647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09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0594FD-CDC6-4174-B153-DF35854159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07" t="15590"/>
          <a:stretch/>
        </p:blipFill>
        <p:spPr>
          <a:xfrm>
            <a:off x="193157" y="1489044"/>
            <a:ext cx="11805685" cy="265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BF913A-2B86-4BF2-A0CC-4393318A08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28" t="15109"/>
          <a:stretch/>
        </p:blipFill>
        <p:spPr>
          <a:xfrm>
            <a:off x="155170" y="1374371"/>
            <a:ext cx="11770940" cy="277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9C6CB8-8E55-41D6-9CBF-AE4C5916C0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96" t="7058"/>
          <a:stretch/>
        </p:blipFill>
        <p:spPr>
          <a:xfrm>
            <a:off x="1256073" y="584988"/>
            <a:ext cx="10576727" cy="60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787078-799A-4F49-A36A-8735AAD23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93" t="22664"/>
          <a:stretch/>
        </p:blipFill>
        <p:spPr>
          <a:xfrm>
            <a:off x="304800" y="1607126"/>
            <a:ext cx="11341594" cy="154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65530B-BB97-4289-B946-B7E7FAFB6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86" y="0"/>
            <a:ext cx="6466667" cy="6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41E9A4-46D9-454D-88C5-6B1CEA9FD0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t="11070"/>
          <a:stretch/>
        </p:blipFill>
        <p:spPr>
          <a:xfrm>
            <a:off x="160713" y="1440872"/>
            <a:ext cx="11761588" cy="362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0A5D35-E0EF-4DE9-B3EE-F2420D4602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50" t="2405"/>
          <a:stretch/>
        </p:blipFill>
        <p:spPr>
          <a:xfrm>
            <a:off x="1141615" y="825732"/>
            <a:ext cx="10058400" cy="568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39F220-35D6-4870-BF59-9B24E4A3E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41" t="5461"/>
          <a:stretch/>
        </p:blipFill>
        <p:spPr>
          <a:xfrm>
            <a:off x="266433" y="1317981"/>
            <a:ext cx="11803738" cy="439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37</Words>
  <Application>Microsoft Office PowerPoint</Application>
  <PresentationFormat>Widescreen</PresentationFormat>
  <Paragraphs>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2020-08-09T13:24:22Z</dcterms:modified>
</cp:coreProperties>
</file>