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701" r:id="rId2"/>
    <p:sldId id="702" r:id="rId3"/>
    <p:sldId id="703" r:id="rId4"/>
    <p:sldId id="697" r:id="rId5"/>
    <p:sldId id="704" r:id="rId6"/>
    <p:sldId id="695" r:id="rId7"/>
    <p:sldId id="683" r:id="rId8"/>
    <p:sldId id="705" r:id="rId9"/>
    <p:sldId id="684" r:id="rId10"/>
    <p:sldId id="70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C72954-8F3F-4A24-9F73-25BB5811E7A4}" v="585" dt="2023-09-23T06:00:45.1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88534" autoAdjust="0"/>
  </p:normalViewPr>
  <p:slideViewPr>
    <p:cSldViewPr>
      <p:cViewPr varScale="1">
        <p:scale>
          <a:sx n="85" d="100"/>
          <a:sy n="85" d="100"/>
        </p:scale>
        <p:origin x="48" y="22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EC72954-8F3F-4A24-9F73-25BB5811E7A4}"/>
    <pc:docChg chg="undo custSel addSld delSld modSld sldOrd modMainMaster modNotesMaster">
      <pc:chgData name="Stewart Gale" userId="3647ddd2-6040-41ae-a96d-232c23482af8" providerId="ADAL" clId="{DEC72954-8F3F-4A24-9F73-25BB5811E7A4}" dt="2023-09-23T06:01:07.955" v="1160" actId="1036"/>
      <pc:docMkLst>
        <pc:docMk/>
      </pc:docMkLst>
      <pc:sldChg chg="modSp del">
        <pc:chgData name="Stewart Gale" userId="3647ddd2-6040-41ae-a96d-232c23482af8" providerId="ADAL" clId="{DEC72954-8F3F-4A24-9F73-25BB5811E7A4}" dt="2023-07-15T10:25:40.076" v="363" actId="47"/>
        <pc:sldMkLst>
          <pc:docMk/>
          <pc:sldMk cId="2399856209" sldId="682"/>
        </pc:sldMkLst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2399856209" sldId="682"/>
            <ac:spMk id="3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2399856209" sldId="682"/>
            <ac:spMk id="14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2399856209" sldId="682"/>
            <ac:spMk id="15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2399856209" sldId="682"/>
            <ac:spMk id="16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2399856209" sldId="682"/>
            <ac:spMk id="17" creationId="{00000000-0000-0000-0000-000000000000}"/>
          </ac:spMkLst>
        </pc:spChg>
        <pc:grpChg chg="mod">
          <ac:chgData name="Stewart Gale" userId="3647ddd2-6040-41ae-a96d-232c23482af8" providerId="ADAL" clId="{DEC72954-8F3F-4A24-9F73-25BB5811E7A4}" dt="2023-07-14T19:54:18.393" v="0"/>
          <ac:grpSpMkLst>
            <pc:docMk/>
            <pc:sldMk cId="2399856209" sldId="68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EC72954-8F3F-4A24-9F73-25BB5811E7A4}" dt="2023-07-14T19:54:18.393" v="0"/>
          <ac:cxnSpMkLst>
            <pc:docMk/>
            <pc:sldMk cId="2399856209" sldId="682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DEC72954-8F3F-4A24-9F73-25BB5811E7A4}" dt="2023-09-23T05:58:38.752" v="1133" actId="1076"/>
        <pc:sldMkLst>
          <pc:docMk/>
          <pc:sldMk cId="1432494760" sldId="683"/>
        </pc:sldMkLst>
        <pc:spChg chg="add mod">
          <ac:chgData name="Stewart Gale" userId="3647ddd2-6040-41ae-a96d-232c23482af8" providerId="ADAL" clId="{DEC72954-8F3F-4A24-9F73-25BB5811E7A4}" dt="2023-09-23T05:58:37.040" v="1132" actId="1035"/>
          <ac:spMkLst>
            <pc:docMk/>
            <pc:sldMk cId="1432494760" sldId="683"/>
            <ac:spMk id="2" creationId="{4BA4F867-8AF4-4815-E631-89835F906902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1432494760" sldId="683"/>
            <ac:spMk id="3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5T10:45:49.982" v="557" actId="207"/>
          <ac:spMkLst>
            <pc:docMk/>
            <pc:sldMk cId="1432494760" sldId="683"/>
            <ac:spMk id="6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9-23T05:58:38.752" v="1133" actId="1076"/>
          <ac:spMkLst>
            <pc:docMk/>
            <pc:sldMk cId="1432494760" sldId="683"/>
            <ac:spMk id="9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5T10:44:55.673" v="552" actId="14100"/>
          <ac:spMkLst>
            <pc:docMk/>
            <pc:sldMk cId="1432494760" sldId="683"/>
            <ac:spMk id="10" creationId="{00000000-0000-0000-0000-000000000000}"/>
          </ac:spMkLst>
        </pc:spChg>
        <pc:spChg chg="add del mod">
          <ac:chgData name="Stewart Gale" userId="3647ddd2-6040-41ae-a96d-232c23482af8" providerId="ADAL" clId="{DEC72954-8F3F-4A24-9F73-25BB5811E7A4}" dt="2023-07-15T10:45:52.315" v="558" actId="478"/>
          <ac:spMkLst>
            <pc:docMk/>
            <pc:sldMk cId="1432494760" sldId="683"/>
            <ac:spMk id="11" creationId="{35441D8F-2A90-3704-90D8-5B5FC21D2031}"/>
          </ac:spMkLst>
        </pc:spChg>
        <pc:spChg chg="mod">
          <ac:chgData name="Stewart Gale" userId="3647ddd2-6040-41ae-a96d-232c23482af8" providerId="ADAL" clId="{DEC72954-8F3F-4A24-9F73-25BB5811E7A4}" dt="2023-09-23T05:58:34.555" v="1131" actId="1076"/>
          <ac:spMkLst>
            <pc:docMk/>
            <pc:sldMk cId="1432494760" sldId="683"/>
            <ac:spMk id="13" creationId="{0E51D0C8-75BE-4CF6-90C4-5B2FEBFA9EB7}"/>
          </ac:spMkLst>
        </pc:spChg>
        <pc:grpChg chg="del mod">
          <ac:chgData name="Stewart Gale" userId="3647ddd2-6040-41ae-a96d-232c23482af8" providerId="ADAL" clId="{DEC72954-8F3F-4A24-9F73-25BB5811E7A4}" dt="2023-07-15T10:43:15.544" v="529" actId="478"/>
          <ac:grpSpMkLst>
            <pc:docMk/>
            <pc:sldMk cId="1432494760" sldId="683"/>
            <ac:grpSpMk id="2" creationId="{00000000-0000-0000-0000-000000000000}"/>
          </ac:grpSpMkLst>
        </pc:grpChg>
        <pc:picChg chg="add mod">
          <ac:chgData name="Stewart Gale" userId="3647ddd2-6040-41ae-a96d-232c23482af8" providerId="ADAL" clId="{DEC72954-8F3F-4A24-9F73-25BB5811E7A4}" dt="2023-09-23T05:58:37.040" v="1132" actId="1035"/>
          <ac:picMkLst>
            <pc:docMk/>
            <pc:sldMk cId="1432494760" sldId="683"/>
            <ac:picMk id="5" creationId="{43546059-1EB1-905D-1144-6EF8D358F6EE}"/>
          </ac:picMkLst>
        </pc:picChg>
        <pc:picChg chg="add mod">
          <ac:chgData name="Stewart Gale" userId="3647ddd2-6040-41ae-a96d-232c23482af8" providerId="ADAL" clId="{DEC72954-8F3F-4A24-9F73-25BB5811E7A4}" dt="2023-09-23T05:58:37.040" v="1132" actId="1035"/>
          <ac:picMkLst>
            <pc:docMk/>
            <pc:sldMk cId="1432494760" sldId="683"/>
            <ac:picMk id="7" creationId="{2F8814A3-45D1-8C80-B327-20713A2D14A0}"/>
          </ac:picMkLst>
        </pc:picChg>
        <pc:cxnChg chg="mod">
          <ac:chgData name="Stewart Gale" userId="3647ddd2-6040-41ae-a96d-232c23482af8" providerId="ADAL" clId="{DEC72954-8F3F-4A24-9F73-25BB5811E7A4}" dt="2023-07-14T19:54:18.393" v="0"/>
          <ac:cxnSpMkLst>
            <pc:docMk/>
            <pc:sldMk cId="1432494760" sldId="68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DEC72954-8F3F-4A24-9F73-25BB5811E7A4}" dt="2023-07-15T10:44:37.178" v="548" actId="1076"/>
          <ac:cxnSpMkLst>
            <pc:docMk/>
            <pc:sldMk cId="1432494760" sldId="683"/>
            <ac:cxnSpMk id="8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DEC72954-8F3F-4A24-9F73-25BB5811E7A4}" dt="2023-09-23T05:58:15.389" v="1125" actId="1076"/>
        <pc:sldMkLst>
          <pc:docMk/>
          <pc:sldMk cId="11361364" sldId="684"/>
        </pc:sldMkLst>
        <pc:spChg chg="add mod">
          <ac:chgData name="Stewart Gale" userId="3647ddd2-6040-41ae-a96d-232c23482af8" providerId="ADAL" clId="{DEC72954-8F3F-4A24-9F73-25BB5811E7A4}" dt="2023-09-23T05:58:13.421" v="1124" actId="1076"/>
          <ac:spMkLst>
            <pc:docMk/>
            <pc:sldMk cId="11361364" sldId="684"/>
            <ac:spMk id="2" creationId="{EC8112B0-B7E0-A775-1385-09D47DB8B078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11361364" sldId="684"/>
            <ac:spMk id="3" creationId="{42A6CD04-84BB-432D-A11C-2A7D97495E1C}"/>
          </ac:spMkLst>
        </pc:spChg>
        <pc:spChg chg="mod">
          <ac:chgData name="Stewart Gale" userId="3647ddd2-6040-41ae-a96d-232c23482af8" providerId="ADAL" clId="{DEC72954-8F3F-4A24-9F73-25BB5811E7A4}" dt="2023-09-23T05:58:15.389" v="1125" actId="1076"/>
          <ac:spMkLst>
            <pc:docMk/>
            <pc:sldMk cId="11361364" sldId="684"/>
            <ac:spMk id="5" creationId="{96ECAFA1-DBC3-46A0-BF5F-FE5260AE19AF}"/>
          </ac:spMkLst>
        </pc:spChg>
        <pc:spChg chg="mod">
          <ac:chgData name="Stewart Gale" userId="3647ddd2-6040-41ae-a96d-232c23482af8" providerId="ADAL" clId="{DEC72954-8F3F-4A24-9F73-25BB5811E7A4}" dt="2023-09-22T07:51:13.479" v="861" actId="207"/>
          <ac:spMkLst>
            <pc:docMk/>
            <pc:sldMk cId="11361364" sldId="684"/>
            <ac:spMk id="7" creationId="{4207F2EC-A4BB-4D18-8F25-C3548616CA99}"/>
          </ac:spMkLst>
        </pc:spChg>
        <pc:spChg chg="add del mod">
          <ac:chgData name="Stewart Gale" userId="3647ddd2-6040-41ae-a96d-232c23482af8" providerId="ADAL" clId="{DEC72954-8F3F-4A24-9F73-25BB5811E7A4}" dt="2023-07-15T10:27:42.859" v="393" actId="478"/>
          <ac:spMkLst>
            <pc:docMk/>
            <pc:sldMk cId="11361364" sldId="684"/>
            <ac:spMk id="8" creationId="{9E5C0C23-2E67-61BD-C23B-A80C06F35E94}"/>
          </ac:spMkLst>
        </pc:spChg>
        <pc:spChg chg="add del mod">
          <ac:chgData name="Stewart Gale" userId="3647ddd2-6040-41ae-a96d-232c23482af8" providerId="ADAL" clId="{DEC72954-8F3F-4A24-9F73-25BB5811E7A4}" dt="2023-09-23T05:57:56.817" v="1118" actId="478"/>
          <ac:spMkLst>
            <pc:docMk/>
            <pc:sldMk cId="11361364" sldId="684"/>
            <ac:spMk id="11" creationId="{F61984B7-EC0B-2E20-2EF6-3B9D4FDFD513}"/>
          </ac:spMkLst>
        </pc:spChg>
        <pc:grpChg chg="del mod">
          <ac:chgData name="Stewart Gale" userId="3647ddd2-6040-41ae-a96d-232c23482af8" providerId="ADAL" clId="{DEC72954-8F3F-4A24-9F73-25BB5811E7A4}" dt="2023-07-15T10:25:50.856" v="365" actId="478"/>
          <ac:grpSpMkLst>
            <pc:docMk/>
            <pc:sldMk cId="11361364" sldId="684"/>
            <ac:grpSpMk id="2" creationId="{700285B8-6618-430B-B6C6-7847EB8E0E58}"/>
          </ac:grpSpMkLst>
        </pc:grpChg>
        <pc:picChg chg="del mod modCrop">
          <ac:chgData name="Stewart Gale" userId="3647ddd2-6040-41ae-a96d-232c23482af8" providerId="ADAL" clId="{DEC72954-8F3F-4A24-9F73-25BB5811E7A4}" dt="2023-07-15T10:27:42.859" v="393" actId="478"/>
          <ac:picMkLst>
            <pc:docMk/>
            <pc:sldMk cId="11361364" sldId="684"/>
            <ac:picMk id="6" creationId="{00000000-0000-0000-0000-000000000000}"/>
          </ac:picMkLst>
        </pc:picChg>
        <pc:picChg chg="add mod modCrop">
          <ac:chgData name="Stewart Gale" userId="3647ddd2-6040-41ae-a96d-232c23482af8" providerId="ADAL" clId="{DEC72954-8F3F-4A24-9F73-25BB5811E7A4}" dt="2023-09-23T05:58:11.497" v="1123" actId="1076"/>
          <ac:picMkLst>
            <pc:docMk/>
            <pc:sldMk cId="11361364" sldId="684"/>
            <ac:picMk id="9" creationId="{2EDE61FE-53EB-0F5E-A2F1-9F54EE16F0BD}"/>
          </ac:picMkLst>
        </pc:picChg>
        <pc:picChg chg="add mod">
          <ac:chgData name="Stewart Gale" userId="3647ddd2-6040-41ae-a96d-232c23482af8" providerId="ADAL" clId="{DEC72954-8F3F-4A24-9F73-25BB5811E7A4}" dt="2023-09-23T05:58:04.605" v="1121" actId="1076"/>
          <ac:picMkLst>
            <pc:docMk/>
            <pc:sldMk cId="11361364" sldId="684"/>
            <ac:picMk id="10" creationId="{D76D5BA2-A981-735D-F585-DC4C149585E2}"/>
          </ac:picMkLst>
        </pc:picChg>
        <pc:cxnChg chg="mod">
          <ac:chgData name="Stewart Gale" userId="3647ddd2-6040-41ae-a96d-232c23482af8" providerId="ADAL" clId="{DEC72954-8F3F-4A24-9F73-25BB5811E7A4}" dt="2023-07-14T19:54:18.393" v="0"/>
          <ac:cxnSpMkLst>
            <pc:docMk/>
            <pc:sldMk cId="11361364" sldId="684"/>
            <ac:cxnSpMk id="4" creationId="{E4CFF96C-7A45-4A28-A3F0-55B447D4ED9C}"/>
          </ac:cxnSpMkLst>
        </pc:cxnChg>
      </pc:sldChg>
      <pc:sldChg chg="addSp delSp modSp mod ord modAnim">
        <pc:chgData name="Stewart Gale" userId="3647ddd2-6040-41ae-a96d-232c23482af8" providerId="ADAL" clId="{DEC72954-8F3F-4A24-9F73-25BB5811E7A4}" dt="2023-09-23T05:59:20.271" v="1151" actId="1076"/>
        <pc:sldMkLst>
          <pc:docMk/>
          <pc:sldMk cId="3321686163" sldId="695"/>
        </pc:sldMkLst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3321686163" sldId="695"/>
            <ac:spMk id="3" creationId="{42A6CD04-84BB-432D-A11C-2A7D97495E1C}"/>
          </ac:spMkLst>
        </pc:spChg>
        <pc:spChg chg="add mod">
          <ac:chgData name="Stewart Gale" userId="3647ddd2-6040-41ae-a96d-232c23482af8" providerId="ADAL" clId="{DEC72954-8F3F-4A24-9F73-25BB5811E7A4}" dt="2023-09-23T05:59:17.519" v="1150" actId="1076"/>
          <ac:spMkLst>
            <pc:docMk/>
            <pc:sldMk cId="3321686163" sldId="695"/>
            <ac:spMk id="3" creationId="{5253A2EB-66E9-F6DD-0BDB-F0ECEB479464}"/>
          </ac:spMkLst>
        </pc:spChg>
        <pc:spChg chg="add mod">
          <ac:chgData name="Stewart Gale" userId="3647ddd2-6040-41ae-a96d-232c23482af8" providerId="ADAL" clId="{DEC72954-8F3F-4A24-9F73-25BB5811E7A4}" dt="2023-09-22T07:36:19.736" v="843" actId="1076"/>
          <ac:spMkLst>
            <pc:docMk/>
            <pc:sldMk cId="3321686163" sldId="695"/>
            <ac:spMk id="7" creationId="{CCD5B901-C69F-F238-301C-3EEAB9B43D14}"/>
          </ac:spMkLst>
        </pc:spChg>
        <pc:spChg chg="mod">
          <ac:chgData name="Stewart Gale" userId="3647ddd2-6040-41ae-a96d-232c23482af8" providerId="ADAL" clId="{DEC72954-8F3F-4A24-9F73-25BB5811E7A4}" dt="2023-09-23T05:59:05.277" v="1145" actId="1076"/>
          <ac:spMkLst>
            <pc:docMk/>
            <pc:sldMk cId="3321686163" sldId="695"/>
            <ac:spMk id="8" creationId="{0E51D0C8-75BE-4CF6-90C4-5B2FEBFA9EB7}"/>
          </ac:spMkLst>
        </pc:spChg>
        <pc:spChg chg="mod">
          <ac:chgData name="Stewart Gale" userId="3647ddd2-6040-41ae-a96d-232c23482af8" providerId="ADAL" clId="{DEC72954-8F3F-4A24-9F73-25BB5811E7A4}" dt="2023-09-22T07:36:14.339" v="841" actId="1076"/>
          <ac:spMkLst>
            <pc:docMk/>
            <pc:sldMk cId="3321686163" sldId="695"/>
            <ac:spMk id="9" creationId="{7F43C991-954E-416E-B42C-ABCC6F82382E}"/>
          </ac:spMkLst>
        </pc:spChg>
        <pc:spChg chg="mod">
          <ac:chgData name="Stewart Gale" userId="3647ddd2-6040-41ae-a96d-232c23482af8" providerId="ADAL" clId="{DEC72954-8F3F-4A24-9F73-25BB5811E7A4}" dt="2023-09-22T07:36:21.493" v="844" actId="1076"/>
          <ac:spMkLst>
            <pc:docMk/>
            <pc:sldMk cId="3321686163" sldId="695"/>
            <ac:spMk id="12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9-22T07:36:17.101" v="842" actId="1076"/>
          <ac:spMkLst>
            <pc:docMk/>
            <pc:sldMk cId="3321686163" sldId="695"/>
            <ac:spMk id="13" creationId="{00000000-0000-0000-0000-000000000000}"/>
          </ac:spMkLst>
        </pc:spChg>
        <pc:grpChg chg="del mod">
          <ac:chgData name="Stewart Gale" userId="3647ddd2-6040-41ae-a96d-232c23482af8" providerId="ADAL" clId="{DEC72954-8F3F-4A24-9F73-25BB5811E7A4}" dt="2023-07-15T10:28:52.378" v="409" actId="478"/>
          <ac:grpSpMkLst>
            <pc:docMk/>
            <pc:sldMk cId="3321686163" sldId="695"/>
            <ac:grpSpMk id="2" creationId="{700285B8-6618-430B-B6C6-7847EB8E0E58}"/>
          </ac:grpSpMkLst>
        </pc:grpChg>
        <pc:picChg chg="add mod">
          <ac:chgData name="Stewart Gale" userId="3647ddd2-6040-41ae-a96d-232c23482af8" providerId="ADAL" clId="{DEC72954-8F3F-4A24-9F73-25BB5811E7A4}" dt="2023-09-23T05:59:20.271" v="1151" actId="1076"/>
          <ac:picMkLst>
            <pc:docMk/>
            <pc:sldMk cId="3321686163" sldId="695"/>
            <ac:picMk id="2" creationId="{59707179-CD26-01FC-6863-4820C7C1FF76}"/>
          </ac:picMkLst>
        </pc:picChg>
        <pc:picChg chg="add mod">
          <ac:chgData name="Stewart Gale" userId="3647ddd2-6040-41ae-a96d-232c23482af8" providerId="ADAL" clId="{DEC72954-8F3F-4A24-9F73-25BB5811E7A4}" dt="2023-09-23T05:59:08.899" v="1146" actId="1076"/>
          <ac:picMkLst>
            <pc:docMk/>
            <pc:sldMk cId="3321686163" sldId="695"/>
            <ac:picMk id="5" creationId="{8CAB3258-C924-ED1E-B502-C989A1F52121}"/>
          </ac:picMkLst>
        </pc:picChg>
        <pc:picChg chg="del mod">
          <ac:chgData name="Stewart Gale" userId="3647ddd2-6040-41ae-a96d-232c23482af8" providerId="ADAL" clId="{DEC72954-8F3F-4A24-9F73-25BB5811E7A4}" dt="2023-07-15T10:28:54.679" v="410" actId="478"/>
          <ac:picMkLst>
            <pc:docMk/>
            <pc:sldMk cId="3321686163" sldId="695"/>
            <ac:picMk id="10" creationId="{00000000-0000-0000-0000-000000000000}"/>
          </ac:picMkLst>
        </pc:picChg>
        <pc:cxnChg chg="mod">
          <ac:chgData name="Stewart Gale" userId="3647ddd2-6040-41ae-a96d-232c23482af8" providerId="ADAL" clId="{DEC72954-8F3F-4A24-9F73-25BB5811E7A4}" dt="2023-07-14T19:54:18.393" v="0"/>
          <ac:cxnSpMkLst>
            <pc:docMk/>
            <pc:sldMk cId="3321686163" sldId="695"/>
            <ac:cxnSpMk id="4" creationId="{E4CFF96C-7A45-4A28-A3F0-55B447D4ED9C}"/>
          </ac:cxnSpMkLst>
        </pc:cxnChg>
      </pc:sldChg>
      <pc:sldChg chg="addSp delSp modSp mod addAnim delAnim modAnim">
        <pc:chgData name="Stewart Gale" userId="3647ddd2-6040-41ae-a96d-232c23482af8" providerId="ADAL" clId="{DEC72954-8F3F-4A24-9F73-25BB5811E7A4}" dt="2023-07-15T10:25:31.738" v="361" actId="1076"/>
        <pc:sldMkLst>
          <pc:docMk/>
          <pc:sldMk cId="2123578669" sldId="697"/>
        </pc:sldMkLst>
        <pc:spChg chg="add mod">
          <ac:chgData name="Stewart Gale" userId="3647ddd2-6040-41ae-a96d-232c23482af8" providerId="ADAL" clId="{DEC72954-8F3F-4A24-9F73-25BB5811E7A4}" dt="2023-07-15T10:21:57.292" v="313" actId="1076"/>
          <ac:spMkLst>
            <pc:docMk/>
            <pc:sldMk cId="2123578669" sldId="697"/>
            <ac:spMk id="2" creationId="{E1533264-619C-03E5-0FDC-BD69CC001C42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2123578669" sldId="697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DEC72954-8F3F-4A24-9F73-25BB5811E7A4}" dt="2023-07-15T10:18:19.907" v="260" actId="21"/>
          <ac:spMkLst>
            <pc:docMk/>
            <pc:sldMk cId="2123578669" sldId="697"/>
            <ac:spMk id="3" creationId="{D26990CA-633C-C669-1DD7-43E822C0C11E}"/>
          </ac:spMkLst>
        </pc:spChg>
        <pc:spChg chg="add mod">
          <ac:chgData name="Stewart Gale" userId="3647ddd2-6040-41ae-a96d-232c23482af8" providerId="ADAL" clId="{DEC72954-8F3F-4A24-9F73-25BB5811E7A4}" dt="2023-07-15T10:21:49.858" v="311" actId="1076"/>
          <ac:spMkLst>
            <pc:docMk/>
            <pc:sldMk cId="2123578669" sldId="697"/>
            <ac:spMk id="4" creationId="{A76F47FE-03CC-A1E4-C924-64A70771F4C1}"/>
          </ac:spMkLst>
        </pc:spChg>
        <pc:spChg chg="add mod">
          <ac:chgData name="Stewart Gale" userId="3647ddd2-6040-41ae-a96d-232c23482af8" providerId="ADAL" clId="{DEC72954-8F3F-4A24-9F73-25BB5811E7A4}" dt="2023-07-15T10:21:49.858" v="311" actId="1076"/>
          <ac:spMkLst>
            <pc:docMk/>
            <pc:sldMk cId="2123578669" sldId="697"/>
            <ac:spMk id="5" creationId="{334EDDEE-05E4-9A6F-7B2B-CB9730A186EC}"/>
          </ac:spMkLst>
        </pc:spChg>
        <pc:spChg chg="mod">
          <ac:chgData name="Stewart Gale" userId="3647ddd2-6040-41ae-a96d-232c23482af8" providerId="ADAL" clId="{DEC72954-8F3F-4A24-9F73-25BB5811E7A4}" dt="2023-07-15T10:21:49.858" v="311" actId="1076"/>
          <ac:spMkLst>
            <pc:docMk/>
            <pc:sldMk cId="2123578669" sldId="697"/>
            <ac:spMk id="6" creationId="{00000000-0000-0000-0000-000000000000}"/>
          </ac:spMkLst>
        </pc:spChg>
        <pc:spChg chg="del mod">
          <ac:chgData name="Stewart Gale" userId="3647ddd2-6040-41ae-a96d-232c23482af8" providerId="ADAL" clId="{DEC72954-8F3F-4A24-9F73-25BB5811E7A4}" dt="2023-07-15T10:14:03.693" v="201" actId="478"/>
          <ac:spMkLst>
            <pc:docMk/>
            <pc:sldMk cId="2123578669" sldId="697"/>
            <ac:spMk id="7" creationId="{00000000-0000-0000-0000-000000000000}"/>
          </ac:spMkLst>
        </pc:spChg>
        <pc:spChg chg="del mod">
          <ac:chgData name="Stewart Gale" userId="3647ddd2-6040-41ae-a96d-232c23482af8" providerId="ADAL" clId="{DEC72954-8F3F-4A24-9F73-25BB5811E7A4}" dt="2023-07-15T10:14:03.693" v="201" actId="478"/>
          <ac:spMkLst>
            <pc:docMk/>
            <pc:sldMk cId="2123578669" sldId="697"/>
            <ac:spMk id="8" creationId="{00000000-0000-0000-0000-000000000000}"/>
          </ac:spMkLst>
        </pc:spChg>
        <pc:spChg chg="del mod">
          <ac:chgData name="Stewart Gale" userId="3647ddd2-6040-41ae-a96d-232c23482af8" providerId="ADAL" clId="{DEC72954-8F3F-4A24-9F73-25BB5811E7A4}" dt="2023-07-15T10:14:03.693" v="201" actId="478"/>
          <ac:spMkLst>
            <pc:docMk/>
            <pc:sldMk cId="2123578669" sldId="697"/>
            <ac:spMk id="9" creationId="{00000000-0000-0000-0000-000000000000}"/>
          </ac:spMkLst>
        </pc:spChg>
        <pc:spChg chg="add del mod">
          <ac:chgData name="Stewart Gale" userId="3647ddd2-6040-41ae-a96d-232c23482af8" providerId="ADAL" clId="{DEC72954-8F3F-4A24-9F73-25BB5811E7A4}" dt="2023-07-15T10:14:45.175" v="213" actId="478"/>
          <ac:spMkLst>
            <pc:docMk/>
            <pc:sldMk cId="2123578669" sldId="697"/>
            <ac:spMk id="10" creationId="{00000000-0000-0000-0000-000000000000}"/>
          </ac:spMkLst>
        </pc:spChg>
        <pc:spChg chg="add mod">
          <ac:chgData name="Stewart Gale" userId="3647ddd2-6040-41ae-a96d-232c23482af8" providerId="ADAL" clId="{DEC72954-8F3F-4A24-9F73-25BB5811E7A4}" dt="2023-07-15T10:21:49.858" v="311" actId="1076"/>
          <ac:spMkLst>
            <pc:docMk/>
            <pc:sldMk cId="2123578669" sldId="697"/>
            <ac:spMk id="11" creationId="{C66595E3-67DD-E3E7-446D-2CA3E4AE171F}"/>
          </ac:spMkLst>
        </pc:spChg>
        <pc:spChg chg="del mod">
          <ac:chgData name="Stewart Gale" userId="3647ddd2-6040-41ae-a96d-232c23482af8" providerId="ADAL" clId="{DEC72954-8F3F-4A24-9F73-25BB5811E7A4}" dt="2023-07-15T10:14:03.693" v="201" actId="478"/>
          <ac:spMkLst>
            <pc:docMk/>
            <pc:sldMk cId="2123578669" sldId="697"/>
            <ac:spMk id="12" creationId="{00000000-0000-0000-0000-000000000000}"/>
          </ac:spMkLst>
        </pc:spChg>
        <pc:spChg chg="add mod">
          <ac:chgData name="Stewart Gale" userId="3647ddd2-6040-41ae-a96d-232c23482af8" providerId="ADAL" clId="{DEC72954-8F3F-4A24-9F73-25BB5811E7A4}" dt="2023-07-15T10:21:49.858" v="311" actId="1076"/>
          <ac:spMkLst>
            <pc:docMk/>
            <pc:sldMk cId="2123578669" sldId="697"/>
            <ac:spMk id="13" creationId="{159E2C1C-A4E3-467C-3850-C49ADC130F59}"/>
          </ac:spMkLst>
        </pc:spChg>
        <pc:spChg chg="add del">
          <ac:chgData name="Stewart Gale" userId="3647ddd2-6040-41ae-a96d-232c23482af8" providerId="ADAL" clId="{DEC72954-8F3F-4A24-9F73-25BB5811E7A4}" dt="2023-07-15T10:19:31.213" v="286" actId="22"/>
          <ac:spMkLst>
            <pc:docMk/>
            <pc:sldMk cId="2123578669" sldId="697"/>
            <ac:spMk id="15" creationId="{3CE5AB5F-EB48-3951-238C-56E2096CB0DE}"/>
          </ac:spMkLst>
        </pc:spChg>
        <pc:spChg chg="del mod">
          <ac:chgData name="Stewart Gale" userId="3647ddd2-6040-41ae-a96d-232c23482af8" providerId="ADAL" clId="{DEC72954-8F3F-4A24-9F73-25BB5811E7A4}" dt="2023-07-15T10:17:38.611" v="248" actId="478"/>
          <ac:spMkLst>
            <pc:docMk/>
            <pc:sldMk cId="2123578669" sldId="697"/>
            <ac:spMk id="16" creationId="{00000000-0000-0000-0000-000000000000}"/>
          </ac:spMkLst>
        </pc:spChg>
        <pc:spChg chg="del mod">
          <ac:chgData name="Stewart Gale" userId="3647ddd2-6040-41ae-a96d-232c23482af8" providerId="ADAL" clId="{DEC72954-8F3F-4A24-9F73-25BB5811E7A4}" dt="2023-07-15T10:17:38.611" v="248" actId="478"/>
          <ac:spMkLst>
            <pc:docMk/>
            <pc:sldMk cId="2123578669" sldId="697"/>
            <ac:spMk id="17" creationId="{00000000-0000-0000-0000-000000000000}"/>
          </ac:spMkLst>
        </pc:spChg>
        <pc:spChg chg="del mod">
          <ac:chgData name="Stewart Gale" userId="3647ddd2-6040-41ae-a96d-232c23482af8" providerId="ADAL" clId="{DEC72954-8F3F-4A24-9F73-25BB5811E7A4}" dt="2023-07-15T10:14:03.693" v="201" actId="478"/>
          <ac:spMkLst>
            <pc:docMk/>
            <pc:sldMk cId="2123578669" sldId="697"/>
            <ac:spMk id="18" creationId="{00000000-0000-0000-0000-000000000000}"/>
          </ac:spMkLst>
        </pc:spChg>
        <pc:spChg chg="add del mod">
          <ac:chgData name="Stewart Gale" userId="3647ddd2-6040-41ae-a96d-232c23482af8" providerId="ADAL" clId="{DEC72954-8F3F-4A24-9F73-25BB5811E7A4}" dt="2023-07-15T10:14:45.175" v="213" actId="478"/>
          <ac:spMkLst>
            <pc:docMk/>
            <pc:sldMk cId="2123578669" sldId="697"/>
            <ac:spMk id="19" creationId="{00000000-0000-0000-0000-000000000000}"/>
          </ac:spMkLst>
        </pc:spChg>
        <pc:spChg chg="add del mod">
          <ac:chgData name="Stewart Gale" userId="3647ddd2-6040-41ae-a96d-232c23482af8" providerId="ADAL" clId="{DEC72954-8F3F-4A24-9F73-25BB5811E7A4}" dt="2023-07-15T10:14:45.175" v="213" actId="478"/>
          <ac:spMkLst>
            <pc:docMk/>
            <pc:sldMk cId="2123578669" sldId="697"/>
            <ac:spMk id="20" creationId="{00000000-0000-0000-0000-000000000000}"/>
          </ac:spMkLst>
        </pc:spChg>
        <pc:spChg chg="del mod">
          <ac:chgData name="Stewart Gale" userId="3647ddd2-6040-41ae-a96d-232c23482af8" providerId="ADAL" clId="{DEC72954-8F3F-4A24-9F73-25BB5811E7A4}" dt="2023-07-15T10:17:51.860" v="253" actId="478"/>
          <ac:spMkLst>
            <pc:docMk/>
            <pc:sldMk cId="2123578669" sldId="697"/>
            <ac:spMk id="21" creationId="{00000000-0000-0000-0000-000000000000}"/>
          </ac:spMkLst>
        </pc:spChg>
        <pc:spChg chg="del mod">
          <ac:chgData name="Stewart Gale" userId="3647ddd2-6040-41ae-a96d-232c23482af8" providerId="ADAL" clId="{DEC72954-8F3F-4A24-9F73-25BB5811E7A4}" dt="2023-07-15T10:17:38.611" v="248" actId="478"/>
          <ac:spMkLst>
            <pc:docMk/>
            <pc:sldMk cId="2123578669" sldId="697"/>
            <ac:spMk id="22" creationId="{00000000-0000-0000-0000-000000000000}"/>
          </ac:spMkLst>
        </pc:spChg>
        <pc:spChg chg="add del mod">
          <ac:chgData name="Stewart Gale" userId="3647ddd2-6040-41ae-a96d-232c23482af8" providerId="ADAL" clId="{DEC72954-8F3F-4A24-9F73-25BB5811E7A4}" dt="2023-07-15T10:14:45.175" v="213" actId="478"/>
          <ac:spMkLst>
            <pc:docMk/>
            <pc:sldMk cId="2123578669" sldId="697"/>
            <ac:spMk id="23" creationId="{00000000-0000-0000-0000-000000000000}"/>
          </ac:spMkLst>
        </pc:spChg>
        <pc:spChg chg="add del mod">
          <ac:chgData name="Stewart Gale" userId="3647ddd2-6040-41ae-a96d-232c23482af8" providerId="ADAL" clId="{DEC72954-8F3F-4A24-9F73-25BB5811E7A4}" dt="2023-07-15T10:14:45.175" v="213" actId="478"/>
          <ac:spMkLst>
            <pc:docMk/>
            <pc:sldMk cId="2123578669" sldId="697"/>
            <ac:spMk id="24" creationId="{00000000-0000-0000-0000-000000000000}"/>
          </ac:spMkLst>
        </pc:spChg>
        <pc:spChg chg="add mod">
          <ac:chgData name="Stewart Gale" userId="3647ddd2-6040-41ae-a96d-232c23482af8" providerId="ADAL" clId="{DEC72954-8F3F-4A24-9F73-25BB5811E7A4}" dt="2023-07-15T10:21:49.858" v="311" actId="1076"/>
          <ac:spMkLst>
            <pc:docMk/>
            <pc:sldMk cId="2123578669" sldId="697"/>
            <ac:spMk id="26" creationId="{D6CFAFA9-F3CA-BD7C-335C-AF75FD2C1C01}"/>
          </ac:spMkLst>
        </pc:spChg>
        <pc:spChg chg="add mod">
          <ac:chgData name="Stewart Gale" userId="3647ddd2-6040-41ae-a96d-232c23482af8" providerId="ADAL" clId="{DEC72954-8F3F-4A24-9F73-25BB5811E7A4}" dt="2023-07-15T10:21:49.858" v="311" actId="1076"/>
          <ac:spMkLst>
            <pc:docMk/>
            <pc:sldMk cId="2123578669" sldId="697"/>
            <ac:spMk id="28" creationId="{B77A8D42-E86A-E4D8-78D4-3FB5C0547EE3}"/>
          </ac:spMkLst>
        </pc:spChg>
        <pc:spChg chg="add mod">
          <ac:chgData name="Stewart Gale" userId="3647ddd2-6040-41ae-a96d-232c23482af8" providerId="ADAL" clId="{DEC72954-8F3F-4A24-9F73-25BB5811E7A4}" dt="2023-07-15T10:25:31.738" v="361" actId="1076"/>
          <ac:spMkLst>
            <pc:docMk/>
            <pc:sldMk cId="2123578669" sldId="697"/>
            <ac:spMk id="30" creationId="{5BD869D6-5BBA-F691-E1F6-53AB8D6871FE}"/>
          </ac:spMkLst>
        </pc:spChg>
        <pc:grpChg chg="del mod">
          <ac:chgData name="Stewart Gale" userId="3647ddd2-6040-41ae-a96d-232c23482af8" providerId="ADAL" clId="{DEC72954-8F3F-4A24-9F73-25BB5811E7A4}" dt="2023-07-14T19:54:51.369" v="10" actId="478"/>
          <ac:grpSpMkLst>
            <pc:docMk/>
            <pc:sldMk cId="2123578669" sldId="69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EC72954-8F3F-4A24-9F73-25BB5811E7A4}" dt="2023-07-14T19:54:18.393" v="0"/>
          <ac:cxnSpMkLst>
            <pc:docMk/>
            <pc:sldMk cId="2123578669" sldId="697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DEC72954-8F3F-4A24-9F73-25BB5811E7A4}" dt="2023-07-15T10:22:03.841" v="314" actId="47"/>
        <pc:sldMkLst>
          <pc:docMk/>
          <pc:sldMk cId="1895457211" sldId="698"/>
        </pc:sldMkLst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1895457211" sldId="698"/>
            <ac:spMk id="3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1895457211" sldId="698"/>
            <ac:spMk id="11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1895457211" sldId="698"/>
            <ac:spMk id="12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1895457211" sldId="698"/>
            <ac:spMk id="13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1895457211" sldId="698"/>
            <ac:spMk id="27" creationId="{00000000-0000-0000-0000-000000000000}"/>
          </ac:spMkLst>
        </pc:spChg>
        <pc:grpChg chg="del mod">
          <ac:chgData name="Stewart Gale" userId="3647ddd2-6040-41ae-a96d-232c23482af8" providerId="ADAL" clId="{DEC72954-8F3F-4A24-9F73-25BB5811E7A4}" dt="2023-07-15T10:07:50.386" v="11" actId="478"/>
          <ac:grpSpMkLst>
            <pc:docMk/>
            <pc:sldMk cId="1895457211" sldId="69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EC72954-8F3F-4A24-9F73-25BB5811E7A4}" dt="2023-07-14T19:54:18.393" v="0"/>
          <ac:cxnSpMkLst>
            <pc:docMk/>
            <pc:sldMk cId="1895457211" sldId="698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DEC72954-8F3F-4A24-9F73-25BB5811E7A4}" dt="2023-07-15T10:25:35.479" v="362" actId="47"/>
        <pc:sldMkLst>
          <pc:docMk/>
          <pc:sldMk cId="4219256092" sldId="699"/>
        </pc:sldMkLst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3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6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10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11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12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13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14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15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16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17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18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19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20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21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22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4219256092" sldId="699"/>
            <ac:spMk id="23" creationId="{00000000-0000-0000-0000-000000000000}"/>
          </ac:spMkLst>
        </pc:spChg>
        <pc:grpChg chg="mod">
          <ac:chgData name="Stewart Gale" userId="3647ddd2-6040-41ae-a96d-232c23482af8" providerId="ADAL" clId="{DEC72954-8F3F-4A24-9F73-25BB5811E7A4}" dt="2023-07-14T19:54:18.393" v="0"/>
          <ac:grpSpMkLst>
            <pc:docMk/>
            <pc:sldMk cId="4219256092" sldId="69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EC72954-8F3F-4A24-9F73-25BB5811E7A4}" dt="2023-07-14T19:54:18.393" v="0"/>
          <ac:cxnSpMkLst>
            <pc:docMk/>
            <pc:sldMk cId="4219256092" sldId="699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DEC72954-8F3F-4A24-9F73-25BB5811E7A4}" dt="2023-07-15T10:25:44.880" v="364" actId="47"/>
        <pc:sldMkLst>
          <pc:docMk/>
          <pc:sldMk cId="1944811966" sldId="700"/>
        </pc:sldMkLst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1944811966" sldId="700"/>
            <ac:spMk id="3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1944811966" sldId="700"/>
            <ac:spMk id="9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1944811966" sldId="700"/>
            <ac:spMk id="15" creationId="{00000000-0000-0000-0000-000000000000}"/>
          </ac:spMkLst>
        </pc:spChg>
        <pc:grpChg chg="mod">
          <ac:chgData name="Stewart Gale" userId="3647ddd2-6040-41ae-a96d-232c23482af8" providerId="ADAL" clId="{DEC72954-8F3F-4A24-9F73-25BB5811E7A4}" dt="2023-07-14T19:54:18.393" v="0"/>
          <ac:grpSpMkLst>
            <pc:docMk/>
            <pc:sldMk cId="1944811966" sldId="70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EC72954-8F3F-4A24-9F73-25BB5811E7A4}" dt="2023-07-14T19:54:18.393" v="0"/>
          <ac:cxnSpMkLst>
            <pc:docMk/>
            <pc:sldMk cId="1944811966" sldId="70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EC72954-8F3F-4A24-9F73-25BB5811E7A4}" dt="2023-07-14T19:54:47.796" v="9" actId="1076"/>
        <pc:sldMkLst>
          <pc:docMk/>
          <pc:sldMk cId="52421151" sldId="701"/>
        </pc:sldMkLst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k cId="52421151" sldId="701"/>
            <ac:spMk id="3" creationId="{1DCD659B-9B0F-4736-B272-47379BEFFD3A}"/>
          </ac:spMkLst>
        </pc:spChg>
        <pc:spChg chg="mod">
          <ac:chgData name="Stewart Gale" userId="3647ddd2-6040-41ae-a96d-232c23482af8" providerId="ADAL" clId="{DEC72954-8F3F-4A24-9F73-25BB5811E7A4}" dt="2023-07-14T19:54:47.796" v="9" actId="1076"/>
          <ac:spMkLst>
            <pc:docMk/>
            <pc:sldMk cId="52421151" sldId="701"/>
            <ac:spMk id="5" creationId="{00000000-0000-0000-0000-000000000000}"/>
          </ac:spMkLst>
        </pc:spChg>
        <pc:grpChg chg="del mod">
          <ac:chgData name="Stewart Gale" userId="3647ddd2-6040-41ae-a96d-232c23482af8" providerId="ADAL" clId="{DEC72954-8F3F-4A24-9F73-25BB5811E7A4}" dt="2023-07-14T19:54:22.678" v="2" actId="478"/>
          <ac:grpSpMkLst>
            <pc:docMk/>
            <pc:sldMk cId="52421151" sldId="701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DEC72954-8F3F-4A24-9F73-25BB5811E7A4}" dt="2023-07-14T19:54:18.393" v="0"/>
          <ac:cxnSpMkLst>
            <pc:docMk/>
            <pc:sldMk cId="52421151" sldId="701"/>
            <ac:cxnSpMk id="4" creationId="{694170A7-F542-433D-AE47-C7A950C348C9}"/>
          </ac:cxnSpMkLst>
        </pc:cxnChg>
      </pc:sldChg>
      <pc:sldChg chg="addSp modSp new mod">
        <pc:chgData name="Stewart Gale" userId="3647ddd2-6040-41ae-a96d-232c23482af8" providerId="ADAL" clId="{DEC72954-8F3F-4A24-9F73-25BB5811E7A4}" dt="2023-07-15T10:13:54.421" v="200"/>
        <pc:sldMkLst>
          <pc:docMk/>
          <pc:sldMk cId="420314304" sldId="702"/>
        </pc:sldMkLst>
        <pc:spChg chg="add mod">
          <ac:chgData name="Stewart Gale" userId="3647ddd2-6040-41ae-a96d-232c23482af8" providerId="ADAL" clId="{DEC72954-8F3F-4A24-9F73-25BB5811E7A4}" dt="2023-07-15T10:13:45.212" v="199"/>
          <ac:spMkLst>
            <pc:docMk/>
            <pc:sldMk cId="420314304" sldId="702"/>
            <ac:spMk id="2" creationId="{3E8BBB8A-3314-9466-BC50-F0B385E06321}"/>
          </ac:spMkLst>
        </pc:spChg>
        <pc:spChg chg="add mod">
          <ac:chgData name="Stewart Gale" userId="3647ddd2-6040-41ae-a96d-232c23482af8" providerId="ADAL" clId="{DEC72954-8F3F-4A24-9F73-25BB5811E7A4}" dt="2023-07-15T10:13:54.421" v="200"/>
          <ac:spMkLst>
            <pc:docMk/>
            <pc:sldMk cId="420314304" sldId="702"/>
            <ac:spMk id="3" creationId="{1AD8053D-030A-9165-9F4F-94A1B400274A}"/>
          </ac:spMkLst>
        </pc:spChg>
        <pc:spChg chg="add mod">
          <ac:chgData name="Stewart Gale" userId="3647ddd2-6040-41ae-a96d-232c23482af8" providerId="ADAL" clId="{DEC72954-8F3F-4A24-9F73-25BB5811E7A4}" dt="2023-07-15T10:09:10.606" v="61" actId="1076"/>
          <ac:spMkLst>
            <pc:docMk/>
            <pc:sldMk cId="420314304" sldId="702"/>
            <ac:spMk id="4" creationId="{C54AF6A9-4DFF-6317-C8C4-0DC80B7AFD08}"/>
          </ac:spMkLst>
        </pc:spChg>
      </pc:sldChg>
      <pc:sldChg chg="addSp delSp modSp add mod">
        <pc:chgData name="Stewart Gale" userId="3647ddd2-6040-41ae-a96d-232c23482af8" providerId="ADAL" clId="{DEC72954-8F3F-4A24-9F73-25BB5811E7A4}" dt="2023-07-15T10:13:40.579" v="198"/>
        <pc:sldMkLst>
          <pc:docMk/>
          <pc:sldMk cId="3528327068" sldId="703"/>
        </pc:sldMkLst>
        <pc:spChg chg="del">
          <ac:chgData name="Stewart Gale" userId="3647ddd2-6040-41ae-a96d-232c23482af8" providerId="ADAL" clId="{DEC72954-8F3F-4A24-9F73-25BB5811E7A4}" dt="2023-07-15T10:10:12.424" v="73" actId="478"/>
          <ac:spMkLst>
            <pc:docMk/>
            <pc:sldMk cId="3528327068" sldId="703"/>
            <ac:spMk id="2" creationId="{3E8BBB8A-3314-9466-BC50-F0B385E06321}"/>
          </ac:spMkLst>
        </pc:spChg>
        <pc:spChg chg="del">
          <ac:chgData name="Stewart Gale" userId="3647ddd2-6040-41ae-a96d-232c23482af8" providerId="ADAL" clId="{DEC72954-8F3F-4A24-9F73-25BB5811E7A4}" dt="2023-07-15T10:10:12.424" v="73" actId="478"/>
          <ac:spMkLst>
            <pc:docMk/>
            <pc:sldMk cId="3528327068" sldId="703"/>
            <ac:spMk id="3" creationId="{1AD8053D-030A-9165-9F4F-94A1B400274A}"/>
          </ac:spMkLst>
        </pc:spChg>
        <pc:spChg chg="mod">
          <ac:chgData name="Stewart Gale" userId="3647ddd2-6040-41ae-a96d-232c23482af8" providerId="ADAL" clId="{DEC72954-8F3F-4A24-9F73-25BB5811E7A4}" dt="2023-07-15T10:11:55.893" v="178" actId="1076"/>
          <ac:spMkLst>
            <pc:docMk/>
            <pc:sldMk cId="3528327068" sldId="703"/>
            <ac:spMk id="4" creationId="{C54AF6A9-4DFF-6317-C8C4-0DC80B7AFD08}"/>
          </ac:spMkLst>
        </pc:spChg>
        <pc:spChg chg="add mod">
          <ac:chgData name="Stewart Gale" userId="3647ddd2-6040-41ae-a96d-232c23482af8" providerId="ADAL" clId="{DEC72954-8F3F-4A24-9F73-25BB5811E7A4}" dt="2023-07-15T10:13:40.579" v="198"/>
          <ac:spMkLst>
            <pc:docMk/>
            <pc:sldMk cId="3528327068" sldId="703"/>
            <ac:spMk id="5" creationId="{BEA846D9-E95C-3993-59E6-4D566B1480C8}"/>
          </ac:spMkLst>
        </pc:spChg>
      </pc:sldChg>
      <pc:sldChg chg="modSp add mod modAnim">
        <pc:chgData name="Stewart Gale" userId="3647ddd2-6040-41ae-a96d-232c23482af8" providerId="ADAL" clId="{DEC72954-8F3F-4A24-9F73-25BB5811E7A4}" dt="2023-07-15T10:24:57.879" v="360"/>
        <pc:sldMkLst>
          <pc:docMk/>
          <pc:sldMk cId="2474555270" sldId="704"/>
        </pc:sldMkLst>
        <pc:spChg chg="mod">
          <ac:chgData name="Stewart Gale" userId="3647ddd2-6040-41ae-a96d-232c23482af8" providerId="ADAL" clId="{DEC72954-8F3F-4A24-9F73-25BB5811E7A4}" dt="2023-07-15T10:22:25.120" v="321" actId="6549"/>
          <ac:spMkLst>
            <pc:docMk/>
            <pc:sldMk cId="2474555270" sldId="704"/>
            <ac:spMk id="2" creationId="{E1533264-619C-03E5-0FDC-BD69CC001C42}"/>
          </ac:spMkLst>
        </pc:spChg>
        <pc:spChg chg="mod">
          <ac:chgData name="Stewart Gale" userId="3647ddd2-6040-41ae-a96d-232c23482af8" providerId="ADAL" clId="{DEC72954-8F3F-4A24-9F73-25BB5811E7A4}" dt="2023-07-15T10:24:00.885" v="354" actId="1076"/>
          <ac:spMkLst>
            <pc:docMk/>
            <pc:sldMk cId="2474555270" sldId="704"/>
            <ac:spMk id="4" creationId="{A76F47FE-03CC-A1E4-C924-64A70771F4C1}"/>
          </ac:spMkLst>
        </pc:spChg>
        <pc:spChg chg="mod">
          <ac:chgData name="Stewart Gale" userId="3647ddd2-6040-41ae-a96d-232c23482af8" providerId="ADAL" clId="{DEC72954-8F3F-4A24-9F73-25BB5811E7A4}" dt="2023-07-15T10:22:33.493" v="333" actId="20577"/>
          <ac:spMkLst>
            <pc:docMk/>
            <pc:sldMk cId="2474555270" sldId="704"/>
            <ac:spMk id="5" creationId="{334EDDEE-05E4-9A6F-7B2B-CB9730A186EC}"/>
          </ac:spMkLst>
        </pc:spChg>
        <pc:spChg chg="mod">
          <ac:chgData name="Stewart Gale" userId="3647ddd2-6040-41ae-a96d-232c23482af8" providerId="ADAL" clId="{DEC72954-8F3F-4A24-9F73-25BB5811E7A4}" dt="2023-07-15T10:22:29.813" v="327" actId="20577"/>
          <ac:spMkLst>
            <pc:docMk/>
            <pc:sldMk cId="2474555270" sldId="704"/>
            <ac:spMk id="6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5T10:22:38.103" v="339" actId="20577"/>
          <ac:spMkLst>
            <pc:docMk/>
            <pc:sldMk cId="2474555270" sldId="704"/>
            <ac:spMk id="11" creationId="{C66595E3-67DD-E3E7-446D-2CA3E4AE171F}"/>
          </ac:spMkLst>
        </pc:spChg>
        <pc:spChg chg="mod">
          <ac:chgData name="Stewart Gale" userId="3647ddd2-6040-41ae-a96d-232c23482af8" providerId="ADAL" clId="{DEC72954-8F3F-4A24-9F73-25BB5811E7A4}" dt="2023-07-15T10:24:00.885" v="354" actId="1076"/>
          <ac:spMkLst>
            <pc:docMk/>
            <pc:sldMk cId="2474555270" sldId="704"/>
            <ac:spMk id="26" creationId="{D6CFAFA9-F3CA-BD7C-335C-AF75FD2C1C01}"/>
          </ac:spMkLst>
        </pc:spChg>
        <pc:spChg chg="mod">
          <ac:chgData name="Stewart Gale" userId="3647ddd2-6040-41ae-a96d-232c23482af8" providerId="ADAL" clId="{DEC72954-8F3F-4A24-9F73-25BB5811E7A4}" dt="2023-07-15T10:24:04.139" v="355" actId="1076"/>
          <ac:spMkLst>
            <pc:docMk/>
            <pc:sldMk cId="2474555270" sldId="704"/>
            <ac:spMk id="28" creationId="{B77A8D42-E86A-E4D8-78D4-3FB5C0547EE3}"/>
          </ac:spMkLst>
        </pc:spChg>
        <pc:spChg chg="mod">
          <ac:chgData name="Stewart Gale" userId="3647ddd2-6040-41ae-a96d-232c23482af8" providerId="ADAL" clId="{DEC72954-8F3F-4A24-9F73-25BB5811E7A4}" dt="2023-07-15T10:24:00.885" v="354" actId="1076"/>
          <ac:spMkLst>
            <pc:docMk/>
            <pc:sldMk cId="2474555270" sldId="704"/>
            <ac:spMk id="30" creationId="{5BD869D6-5BBA-F691-E1F6-53AB8D6871FE}"/>
          </ac:spMkLst>
        </pc:spChg>
      </pc:sldChg>
      <pc:sldChg chg="addSp delSp modSp new mod ord modAnim">
        <pc:chgData name="Stewart Gale" userId="3647ddd2-6040-41ae-a96d-232c23482af8" providerId="ADAL" clId="{DEC72954-8F3F-4A24-9F73-25BB5811E7A4}" dt="2023-09-22T07:41:47.556" v="858" actId="1076"/>
        <pc:sldMkLst>
          <pc:docMk/>
          <pc:sldMk cId="3989490272" sldId="705"/>
        </pc:sldMkLst>
        <pc:spChg chg="add mod">
          <ac:chgData name="Stewart Gale" userId="3647ddd2-6040-41ae-a96d-232c23482af8" providerId="ADAL" clId="{DEC72954-8F3F-4A24-9F73-25BB5811E7A4}" dt="2023-09-22T07:39:10.671" v="853" actId="1076"/>
          <ac:spMkLst>
            <pc:docMk/>
            <pc:sldMk cId="3989490272" sldId="705"/>
            <ac:spMk id="3" creationId="{612B302C-AF4D-DC49-2568-5C081E1D5C4C}"/>
          </ac:spMkLst>
        </pc:spChg>
        <pc:spChg chg="add mod">
          <ac:chgData name="Stewart Gale" userId="3647ddd2-6040-41ae-a96d-232c23482af8" providerId="ADAL" clId="{DEC72954-8F3F-4A24-9F73-25BB5811E7A4}" dt="2023-07-15T11:56:13.470" v="828" actId="207"/>
          <ac:spMkLst>
            <pc:docMk/>
            <pc:sldMk cId="3989490272" sldId="705"/>
            <ac:spMk id="4" creationId="{AE2A5925-649A-3B20-75C9-952456EB5338}"/>
          </ac:spMkLst>
        </pc:spChg>
        <pc:spChg chg="add mod">
          <ac:chgData name="Stewart Gale" userId="3647ddd2-6040-41ae-a96d-232c23482af8" providerId="ADAL" clId="{DEC72954-8F3F-4A24-9F73-25BB5811E7A4}" dt="2023-09-22T07:41:40.283" v="857" actId="20577"/>
          <ac:spMkLst>
            <pc:docMk/>
            <pc:sldMk cId="3989490272" sldId="705"/>
            <ac:spMk id="6" creationId="{174E9E2C-A6C9-8DB0-6544-E5F4443C3EE3}"/>
          </ac:spMkLst>
        </pc:spChg>
        <pc:spChg chg="add mod">
          <ac:chgData name="Stewart Gale" userId="3647ddd2-6040-41ae-a96d-232c23482af8" providerId="ADAL" clId="{DEC72954-8F3F-4A24-9F73-25BB5811E7A4}" dt="2023-07-15T11:56:17.342" v="829" actId="207"/>
          <ac:spMkLst>
            <pc:docMk/>
            <pc:sldMk cId="3989490272" sldId="705"/>
            <ac:spMk id="7" creationId="{E5934D6F-B058-B9ED-43C0-C1E214CF4F11}"/>
          </ac:spMkLst>
        </pc:spChg>
        <pc:spChg chg="add mod">
          <ac:chgData name="Stewart Gale" userId="3647ddd2-6040-41ae-a96d-232c23482af8" providerId="ADAL" clId="{DEC72954-8F3F-4A24-9F73-25BB5811E7A4}" dt="2023-09-22T07:41:47.556" v="858" actId="1076"/>
          <ac:spMkLst>
            <pc:docMk/>
            <pc:sldMk cId="3989490272" sldId="705"/>
            <ac:spMk id="13" creationId="{B257997D-A0CD-56E6-1BD8-994555D02B8F}"/>
          </ac:spMkLst>
        </pc:spChg>
        <pc:spChg chg="add mod">
          <ac:chgData name="Stewart Gale" userId="3647ddd2-6040-41ae-a96d-232c23482af8" providerId="ADAL" clId="{DEC72954-8F3F-4A24-9F73-25BB5811E7A4}" dt="2023-09-22T07:41:47.556" v="858" actId="1076"/>
          <ac:spMkLst>
            <pc:docMk/>
            <pc:sldMk cId="3989490272" sldId="705"/>
            <ac:spMk id="14" creationId="{3C2DE171-CDF5-5DE3-AFDD-5F1993461F19}"/>
          </ac:spMkLst>
        </pc:spChg>
        <pc:spChg chg="add mod">
          <ac:chgData name="Stewart Gale" userId="3647ddd2-6040-41ae-a96d-232c23482af8" providerId="ADAL" clId="{DEC72954-8F3F-4A24-9F73-25BB5811E7A4}" dt="2023-07-15T11:53:46.811" v="810" actId="1076"/>
          <ac:spMkLst>
            <pc:docMk/>
            <pc:sldMk cId="3989490272" sldId="705"/>
            <ac:spMk id="15" creationId="{6F3757A5-5B63-E3B2-0CEC-2EE4E59B0E7C}"/>
          </ac:spMkLst>
        </pc:spChg>
        <pc:spChg chg="add mod">
          <ac:chgData name="Stewart Gale" userId="3647ddd2-6040-41ae-a96d-232c23482af8" providerId="ADAL" clId="{DEC72954-8F3F-4A24-9F73-25BB5811E7A4}" dt="2023-07-15T11:52:12.266" v="806" actId="1076"/>
          <ac:spMkLst>
            <pc:docMk/>
            <pc:sldMk cId="3989490272" sldId="705"/>
            <ac:spMk id="16" creationId="{70A37279-C383-3E6E-FEE0-CD3CB67B8A2D}"/>
          </ac:spMkLst>
        </pc:spChg>
        <pc:picChg chg="add mod">
          <ac:chgData name="Stewart Gale" userId="3647ddd2-6040-41ae-a96d-232c23482af8" providerId="ADAL" clId="{DEC72954-8F3F-4A24-9F73-25BB5811E7A4}" dt="2023-09-22T07:39:12.743" v="854" actId="1076"/>
          <ac:picMkLst>
            <pc:docMk/>
            <pc:sldMk cId="3989490272" sldId="705"/>
            <ac:picMk id="2" creationId="{322802F0-A8E7-5363-319C-14BAA081E365}"/>
          </ac:picMkLst>
        </pc:picChg>
        <pc:picChg chg="add del mod modCrop">
          <ac:chgData name="Stewart Gale" userId="3647ddd2-6040-41ae-a96d-232c23482af8" providerId="ADAL" clId="{DEC72954-8F3F-4A24-9F73-25BB5811E7A4}" dt="2023-07-15T11:44:47.791" v="651" actId="478"/>
          <ac:picMkLst>
            <pc:docMk/>
            <pc:sldMk cId="3989490272" sldId="705"/>
            <ac:picMk id="2" creationId="{66B53D48-E919-1551-724D-02859F10492F}"/>
          </ac:picMkLst>
        </pc:picChg>
        <pc:cxnChg chg="add mod">
          <ac:chgData name="Stewart Gale" userId="3647ddd2-6040-41ae-a96d-232c23482af8" providerId="ADAL" clId="{DEC72954-8F3F-4A24-9F73-25BB5811E7A4}" dt="2023-07-15T11:49:47.679" v="772" actId="1076"/>
          <ac:cxnSpMkLst>
            <pc:docMk/>
            <pc:sldMk cId="3989490272" sldId="705"/>
            <ac:cxnSpMk id="9" creationId="{9E064CA6-805B-B494-E3E6-4DCAF6075676}"/>
          </ac:cxnSpMkLst>
        </pc:cxnChg>
        <pc:cxnChg chg="add mod">
          <ac:chgData name="Stewart Gale" userId="3647ddd2-6040-41ae-a96d-232c23482af8" providerId="ADAL" clId="{DEC72954-8F3F-4A24-9F73-25BB5811E7A4}" dt="2023-07-15T11:51:58.917" v="803" actId="1076"/>
          <ac:cxnSpMkLst>
            <pc:docMk/>
            <pc:sldMk cId="3989490272" sldId="705"/>
            <ac:cxnSpMk id="11" creationId="{C2058EB5-8B2B-AAB3-97CD-A554819B0E5A}"/>
          </ac:cxnSpMkLst>
        </pc:cxnChg>
      </pc:sldChg>
      <pc:sldChg chg="modSp add mod modAnim">
        <pc:chgData name="Stewart Gale" userId="3647ddd2-6040-41ae-a96d-232c23482af8" providerId="ADAL" clId="{DEC72954-8F3F-4A24-9F73-25BB5811E7A4}" dt="2023-09-23T06:01:07.955" v="1160" actId="1036"/>
        <pc:sldMkLst>
          <pc:docMk/>
          <pc:sldMk cId="3331750554" sldId="706"/>
        </pc:sldMkLst>
        <pc:spChg chg="mod">
          <ac:chgData name="Stewart Gale" userId="3647ddd2-6040-41ae-a96d-232c23482af8" providerId="ADAL" clId="{DEC72954-8F3F-4A24-9F73-25BB5811E7A4}" dt="2023-09-23T05:56:40.072" v="1068" actId="1076"/>
          <ac:spMkLst>
            <pc:docMk/>
            <pc:sldMk cId="3331750554" sldId="706"/>
            <ac:spMk id="5" creationId="{96ECAFA1-DBC3-46A0-BF5F-FE5260AE19AF}"/>
          </ac:spMkLst>
        </pc:spChg>
        <pc:spChg chg="mod">
          <ac:chgData name="Stewart Gale" userId="3647ddd2-6040-41ae-a96d-232c23482af8" providerId="ADAL" clId="{DEC72954-8F3F-4A24-9F73-25BB5811E7A4}" dt="2023-09-23T06:01:07.955" v="1160" actId="1036"/>
          <ac:spMkLst>
            <pc:docMk/>
            <pc:sldMk cId="3331750554" sldId="706"/>
            <ac:spMk id="7" creationId="{4207F2EC-A4BB-4D18-8F25-C3548616CA99}"/>
          </ac:spMkLst>
        </pc:spChg>
        <pc:spChg chg="mod">
          <ac:chgData name="Stewart Gale" userId="3647ddd2-6040-41ae-a96d-232c23482af8" providerId="ADAL" clId="{DEC72954-8F3F-4A24-9F73-25BB5811E7A4}" dt="2023-09-23T05:57:50.632" v="1117" actId="14100"/>
          <ac:spMkLst>
            <pc:docMk/>
            <pc:sldMk cId="3331750554" sldId="706"/>
            <ac:spMk id="11" creationId="{F61984B7-EC0B-2E20-2EF6-3B9D4FDFD513}"/>
          </ac:spMkLst>
        </pc:spChg>
        <pc:picChg chg="mod">
          <ac:chgData name="Stewart Gale" userId="3647ddd2-6040-41ae-a96d-232c23482af8" providerId="ADAL" clId="{DEC72954-8F3F-4A24-9F73-25BB5811E7A4}" dt="2023-09-23T05:56:43.916" v="1069" actId="1076"/>
          <ac:picMkLst>
            <pc:docMk/>
            <pc:sldMk cId="3331750554" sldId="706"/>
            <ac:picMk id="9" creationId="{2EDE61FE-53EB-0F5E-A2F1-9F54EE16F0BD}"/>
          </ac:picMkLst>
        </pc:picChg>
        <pc:picChg chg="mod">
          <ac:chgData name="Stewart Gale" userId="3647ddd2-6040-41ae-a96d-232c23482af8" providerId="ADAL" clId="{DEC72954-8F3F-4A24-9F73-25BB5811E7A4}" dt="2023-09-23T05:56:43.916" v="1069" actId="1076"/>
          <ac:picMkLst>
            <pc:docMk/>
            <pc:sldMk cId="3331750554" sldId="706"/>
            <ac:picMk id="10" creationId="{D76D5BA2-A981-735D-F585-DC4C149585E2}"/>
          </ac:picMkLst>
        </pc:picChg>
      </pc:sldChg>
      <pc:sldMasterChg chg="modSp modSldLayout">
        <pc:chgData name="Stewart Gale" userId="3647ddd2-6040-41ae-a96d-232c23482af8" providerId="ADAL" clId="{DEC72954-8F3F-4A24-9F73-25BB5811E7A4}" dt="2023-07-14T19:54:18.393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DEC72954-8F3F-4A24-9F73-25BB5811E7A4}" dt="2023-07-14T19:54:18.393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DEC72954-8F3F-4A24-9F73-25BB5811E7A4}" dt="2023-07-14T19:54:18.393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EC72954-8F3F-4A24-9F73-25BB5811E7A4}" dt="2023-07-14T19:54:18.393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EC72954-8F3F-4A24-9F73-25BB5811E7A4}" dt="2023-07-14T19:54:18.393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EC72954-8F3F-4A24-9F73-25BB5811E7A4}" dt="2023-07-14T19:54:18.393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EC72954-8F3F-4A24-9F73-25BB5811E7A4}" dt="2023-07-14T19:54:18.393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EC72954-8F3F-4A24-9F73-25BB5811E7A4}" dt="2023-07-14T19:54:18.393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EC72954-8F3F-4A24-9F73-25BB5811E7A4}" dt="2023-07-14T19:54:18.393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EC72954-8F3F-4A24-9F73-25BB5811E7A4}" dt="2023-07-14T19:54:18.393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A2636C02-40CC-420C-87CB-59897B790889}"/>
    <pc:docChg chg="modSld">
      <pc:chgData name="Stewart Gale" userId="3647ddd2-6040-41ae-a96d-232c23482af8" providerId="ADAL" clId="{A2636C02-40CC-420C-87CB-59897B790889}" dt="2021-09-26T03:09:01.320" v="0" actId="6549"/>
      <pc:docMkLst>
        <pc:docMk/>
      </pc:docMkLst>
      <pc:sldChg chg="modSp mod">
        <pc:chgData name="Stewart Gale" userId="3647ddd2-6040-41ae-a96d-232c23482af8" providerId="ADAL" clId="{A2636C02-40CC-420C-87CB-59897B790889}" dt="2021-09-26T03:09:01.320" v="0" actId="6549"/>
        <pc:sldMkLst>
          <pc:docMk/>
          <pc:sldMk cId="52421151" sldId="701"/>
        </pc:sldMkLst>
        <pc:spChg chg="mod">
          <ac:chgData name="Stewart Gale" userId="3647ddd2-6040-41ae-a96d-232c23482af8" providerId="ADAL" clId="{A2636C02-40CC-420C-87CB-59897B790889}" dt="2021-09-26T03:09:01.320" v="0" actId="6549"/>
          <ac:spMkLst>
            <pc:docMk/>
            <pc:sldMk cId="52421151" sldId="701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300.png"/><Relationship Id="rId4" Type="http://schemas.openxmlformats.org/officeDocument/2006/relationships/image" Target="../media/image29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5.png"/><Relationship Id="rId10" Type="http://schemas.openxmlformats.org/officeDocument/2006/relationships/image" Target="../media/image25.png"/><Relationship Id="rId4" Type="http://schemas.openxmlformats.org/officeDocument/2006/relationships/image" Target="../media/image32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1404" y="260648"/>
            <a:ext cx="1072919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Trig Functions</a:t>
            </a:r>
          </a:p>
          <a:p>
            <a:pPr algn="ctr"/>
            <a:r>
              <a:rPr lang="en-GB" sz="9600" dirty="0"/>
              <a:t>Identities sec</a:t>
            </a:r>
            <a:r>
              <a:rPr lang="en-GB" sz="9600" baseline="30000" dirty="0"/>
              <a:t>2</a:t>
            </a:r>
            <a:r>
              <a:rPr lang="en-GB" sz="9600" dirty="0"/>
              <a:t> cosec</a:t>
            </a:r>
            <a:r>
              <a:rPr lang="en-GB" sz="9600" baseline="30000" dirty="0"/>
              <a:t>2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6</a:t>
            </a:r>
          </a:p>
          <a:p>
            <a:pPr algn="ctr"/>
            <a:r>
              <a:rPr lang="en-GB" sz="8800" dirty="0"/>
              <a:t>(Part 3 of 4)</a:t>
            </a:r>
          </a:p>
        </p:txBody>
      </p:sp>
    </p:spTree>
    <p:extLst>
      <p:ext uri="{BB962C8B-B14F-4D97-AF65-F5344CB8AC3E}">
        <p14:creationId xmlns:p14="http://schemas.microsoft.com/office/powerpoint/2010/main" val="52421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6ECAFA1-DBC3-46A0-BF5F-FE5260AE19AF}"/>
                  </a:ext>
                </a:extLst>
              </p:cNvPr>
              <p:cNvSpPr txBox="1"/>
              <p:nvPr/>
            </p:nvSpPr>
            <p:spPr>
              <a:xfrm>
                <a:off x="1127448" y="238765"/>
                <a:ext cx="9793088" cy="70788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b="1" dirty="0"/>
                  <a:t> Prove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𝑠𝑒𝑐</m:t>
                            </m:r>
                          </m:e>
                          <m:sup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40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000">
                                <a:latin typeface="Cambria Math" panose="02040503050406030204" pitchFamily="18" charset="0"/>
                              </a:rPr>
                              <m:t>co</m:t>
                            </m:r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e>
                          <m: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(1+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000" b="0" i="0" smtClean="0">
                                <a:latin typeface="Cambria Math" panose="02040503050406030204" pitchFamily="18" charset="0"/>
                              </a:rPr>
                              <m:t>sec</m:t>
                            </m:r>
                          </m:e>
                          <m:sup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GB" sz="4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6ECAFA1-DBC3-46A0-BF5F-FE5260AE19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38765"/>
                <a:ext cx="9793088" cy="707886"/>
              </a:xfrm>
              <a:prstGeom prst="rect">
                <a:avLst/>
              </a:prstGeom>
              <a:blipFill>
                <a:blip r:embed="rId2"/>
                <a:stretch>
                  <a:fillRect t="-3571" b="-2214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207F2EC-A4BB-4D18-8F25-C3548616CA99}"/>
                  </a:ext>
                </a:extLst>
              </p:cNvPr>
              <p:cNvSpPr/>
              <p:nvPr/>
            </p:nvSpPr>
            <p:spPr>
              <a:xfrm>
                <a:off x="4871864" y="1079047"/>
                <a:ext cx="6110902" cy="5590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𝑅𝐻𝑆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(1+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endParaRPr lang="en-GB" sz="2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func>
                                <m:func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𝑠𝑖𝑛</m:t>
                                      </m:r>
                                    </m:e>
                                    <m:sup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4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co</m:t>
                                  </m:r>
                                  <m: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co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𝑡𝑎𝑛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1−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os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GB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  <a:p>
                <a:pPr/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𝑠𝑒𝑐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4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 panose="02040503050406030204" pitchFamily="18" charset="0"/>
                                </a:rPr>
                                <m:t>co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207F2EC-A4BB-4D18-8F25-C3548616CA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1079047"/>
                <a:ext cx="6110902" cy="5590313"/>
              </a:xfrm>
              <a:prstGeom prst="rect">
                <a:avLst/>
              </a:prstGeom>
              <a:blipFill>
                <a:blip r:embed="rId3"/>
                <a:stretch>
                  <a:fillRect l="-1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2EDE61FE-53EB-0F5E-A2F1-9F54EE16F0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047"/>
          <a:stretch/>
        </p:blipFill>
        <p:spPr>
          <a:xfrm>
            <a:off x="407368" y="1124744"/>
            <a:ext cx="2736305" cy="1170564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6D5BA2-A981-735D-F585-DC4C14958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928" y="2478314"/>
            <a:ext cx="2161935" cy="2698331"/>
          </a:xfrm>
          <a:prstGeom prst="rect">
            <a:avLst/>
          </a:prstGeom>
          <a:ln>
            <a:solidFill>
              <a:srgbClr val="FF0000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1984B7-EC0B-2E20-2EF6-3B9D4FDFD513}"/>
                  </a:ext>
                </a:extLst>
              </p:cNvPr>
              <p:cNvSpPr txBox="1"/>
              <p:nvPr/>
            </p:nvSpPr>
            <p:spPr>
              <a:xfrm>
                <a:off x="440928" y="5358755"/>
                <a:ext cx="2846760" cy="131215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≡1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  <a:p>
                <a:pPr/>
                <a:endParaRPr lang="en-GB" sz="105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1984B7-EC0B-2E20-2EF6-3B9D4FDFD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928" y="5358755"/>
                <a:ext cx="2846760" cy="1312154"/>
              </a:xfrm>
              <a:prstGeom prst="rect">
                <a:avLst/>
              </a:prstGeom>
              <a:blipFill>
                <a:blip r:embed="rId6"/>
                <a:stretch>
                  <a:fillRect l="-21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175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E8BBB8A-3314-9466-BC50-F0B385E06321}"/>
                  </a:ext>
                </a:extLst>
              </p:cNvPr>
              <p:cNvSpPr txBox="1"/>
              <p:nvPr/>
            </p:nvSpPr>
            <p:spPr>
              <a:xfrm>
                <a:off x="1055440" y="2492896"/>
                <a:ext cx="981294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8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8000" i="1">
                          <a:latin typeface="Cambria Math" panose="02040503050406030204" pitchFamily="18" charset="0"/>
                        </a:rPr>
                        <m:t>+1≡</m:t>
                      </m:r>
                      <m:func>
                        <m:func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800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E8BBB8A-3314-9466-BC50-F0B385E063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492896"/>
                <a:ext cx="9812941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D8053D-030A-9165-9F4F-94A1B400274A}"/>
                  </a:ext>
                </a:extLst>
              </p:cNvPr>
              <p:cNvSpPr txBox="1"/>
              <p:nvPr/>
            </p:nvSpPr>
            <p:spPr>
              <a:xfrm>
                <a:off x="1176863" y="4581128"/>
                <a:ext cx="958114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latin typeface="Cambria Math" panose="02040503050406030204" pitchFamily="18" charset="0"/>
                        </a:rPr>
                        <m:t>1+</m:t>
                      </m:r>
                      <m:func>
                        <m:func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800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8000" i="1">
                          <a:latin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8000">
                                  <a:latin typeface="Cambria Math" panose="02040503050406030204" pitchFamily="18" charset="0"/>
                                </a:rPr>
                                <m:t>cosec</m:t>
                              </m:r>
                            </m:e>
                            <m:sup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D8053D-030A-9165-9F4F-94A1B4002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863" y="4581128"/>
                <a:ext cx="958114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54AF6A9-4DFF-6317-C8C4-0DC80B7AFD08}"/>
              </a:ext>
            </a:extLst>
          </p:cNvPr>
          <p:cNvSpPr txBox="1"/>
          <p:nvPr/>
        </p:nvSpPr>
        <p:spPr>
          <a:xfrm>
            <a:off x="1415480" y="764704"/>
            <a:ext cx="9145016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</a:rPr>
              <a:t>New identities to Learn!</a:t>
            </a:r>
          </a:p>
        </p:txBody>
      </p:sp>
    </p:spTree>
    <p:extLst>
      <p:ext uri="{BB962C8B-B14F-4D97-AF65-F5344CB8AC3E}">
        <p14:creationId xmlns:p14="http://schemas.microsoft.com/office/powerpoint/2010/main" val="420314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4AF6A9-4DFF-6317-C8C4-0DC80B7AFD08}"/>
              </a:ext>
            </a:extLst>
          </p:cNvPr>
          <p:cNvSpPr txBox="1"/>
          <p:nvPr/>
        </p:nvSpPr>
        <p:spPr>
          <a:xfrm>
            <a:off x="767408" y="692696"/>
            <a:ext cx="108732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Use this old identity to help you remember the new ones.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A846D9-E95C-3993-59E6-4D566B1480C8}"/>
                  </a:ext>
                </a:extLst>
              </p:cNvPr>
              <p:cNvSpPr txBox="1"/>
              <p:nvPr/>
            </p:nvSpPr>
            <p:spPr>
              <a:xfrm>
                <a:off x="1343472" y="3501008"/>
                <a:ext cx="95770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8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88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8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88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8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88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8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88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8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8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A846D9-E95C-3993-59E6-4D566B1480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3501008"/>
                <a:ext cx="9577064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832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19085" y="2060848"/>
                <a:ext cx="2206631" cy="18618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box>
                      <m:box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8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GB" sz="88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8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88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GB" sz="8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8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GB" sz="8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8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88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e>
                                  <m:sup>
                                    <m:r>
                                      <a:rPr lang="en-GB" sz="8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8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den>
                        </m:f>
                      </m:e>
                    </m:box>
                  </m:oMath>
                </a14:m>
                <a:r>
                  <a:rPr lang="en-GB" sz="8800" dirty="0"/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085" y="2060848"/>
                <a:ext cx="2206631" cy="18618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533264-619C-03E5-0FDC-BD69CC001C42}"/>
                  </a:ext>
                </a:extLst>
              </p:cNvPr>
              <p:cNvSpPr txBox="1"/>
              <p:nvPr/>
            </p:nvSpPr>
            <p:spPr>
              <a:xfrm>
                <a:off x="3545004" y="476672"/>
                <a:ext cx="4824536" cy="83099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bg1"/>
                    </a:solidFill>
                  </a:rPr>
                  <a:t>Dividing by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80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4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533264-619C-03E5-0FDC-BD69CC001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5004" y="476672"/>
                <a:ext cx="4824536" cy="830997"/>
              </a:xfrm>
              <a:prstGeom prst="rect">
                <a:avLst/>
              </a:prstGeom>
              <a:blipFill>
                <a:blip r:embed="rId3"/>
                <a:stretch>
                  <a:fillRect l="-1568" t="-6211" b="-24845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76F47FE-03CC-A1E4-C924-64A70771F4C1}"/>
                  </a:ext>
                </a:extLst>
              </p:cNvPr>
              <p:cNvSpPr txBox="1"/>
              <p:nvPr/>
            </p:nvSpPr>
            <p:spPr>
              <a:xfrm>
                <a:off x="492407" y="4745945"/>
                <a:ext cx="302433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8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76F47FE-03CC-A1E4-C924-64A70771F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07" y="4745945"/>
                <a:ext cx="302433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34EDDEE-05E4-9A6F-7B2B-CB9730A186EC}"/>
                  </a:ext>
                </a:extLst>
              </p:cNvPr>
              <p:cNvSpPr/>
              <p:nvPr/>
            </p:nvSpPr>
            <p:spPr>
              <a:xfrm>
                <a:off x="4812886" y="2060848"/>
                <a:ext cx="2206631" cy="18618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box>
                      <m:box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8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GB" sz="88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8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88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GB" sz="8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8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GB" sz="8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8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88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e>
                                  <m:sup>
                                    <m:r>
                                      <a:rPr lang="en-GB" sz="8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8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den>
                        </m:f>
                      </m:e>
                    </m:box>
                  </m:oMath>
                </a14:m>
                <a:r>
                  <a:rPr lang="en-GB" sz="8800" dirty="0"/>
                  <a:t> 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34EDDEE-05E4-9A6F-7B2B-CB9730A186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886" y="2060848"/>
                <a:ext cx="2206631" cy="1861856"/>
              </a:xfrm>
              <a:prstGeom prst="rect">
                <a:avLst/>
              </a:prstGeom>
              <a:blipFill>
                <a:blip r:embed="rId5"/>
                <a:stretch>
                  <a:fillRect r="-2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66595E3-67DD-E3E7-446D-2CA3E4AE171F}"/>
                  </a:ext>
                </a:extLst>
              </p:cNvPr>
              <p:cNvSpPr/>
              <p:nvPr/>
            </p:nvSpPr>
            <p:spPr>
              <a:xfrm>
                <a:off x="9048328" y="2060848"/>
                <a:ext cx="2206631" cy="18618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box>
                      <m:box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8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GB" sz="88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8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88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GB" sz="8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8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GB" sz="8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8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88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e>
                                  <m:sup>
                                    <m:r>
                                      <a:rPr lang="en-GB" sz="8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8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den>
                        </m:f>
                      </m:e>
                    </m:box>
                  </m:oMath>
                </a14:m>
                <a:r>
                  <a:rPr lang="en-GB" sz="8800" dirty="0"/>
                  <a:t> </a:t>
                </a: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66595E3-67DD-E3E7-446D-2CA3E4AE17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8" y="2060848"/>
                <a:ext cx="2206631" cy="18618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59E2C1C-A4E3-467C-3850-C49ADC130F59}"/>
                  </a:ext>
                </a:extLst>
              </p:cNvPr>
              <p:cNvSpPr txBox="1"/>
              <p:nvPr/>
            </p:nvSpPr>
            <p:spPr>
              <a:xfrm>
                <a:off x="564414" y="1954353"/>
                <a:ext cx="1015312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7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72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72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GB" sz="7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59E2C1C-A4E3-467C-3850-C49ADC130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414" y="1954353"/>
                <a:ext cx="10153128" cy="12003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6CFAFA9-F3CA-BD7C-335C-AF75FD2C1C01}"/>
                  </a:ext>
                </a:extLst>
              </p:cNvPr>
              <p:cNvSpPr txBox="1"/>
              <p:nvPr/>
            </p:nvSpPr>
            <p:spPr>
              <a:xfrm>
                <a:off x="7765214" y="4745944"/>
                <a:ext cx="4032448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≡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func>
                        <m:funcPr>
                          <m:ctrlP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8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8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sec</m:t>
                              </m:r>
                            </m:e>
                            <m:sup>
                              <m:r>
                                <a:rPr kumimoji="0" lang="en-GB" sz="8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6CFAFA9-F3CA-BD7C-335C-AF75FD2C1C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5214" y="4745944"/>
                <a:ext cx="4032448" cy="13234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77A8D42-E86A-E4D8-78D4-3FB5C0547EE3}"/>
                  </a:ext>
                </a:extLst>
              </p:cNvPr>
              <p:cNvSpPr txBox="1"/>
              <p:nvPr/>
            </p:nvSpPr>
            <p:spPr>
              <a:xfrm>
                <a:off x="5409065" y="4817953"/>
                <a:ext cx="1175323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77A8D42-E86A-E4D8-78D4-3FB5C0547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065" y="4817953"/>
                <a:ext cx="1175323" cy="132343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BD869D6-5BBA-F691-E1F6-53AB8D6871FE}"/>
                  </a:ext>
                </a:extLst>
              </p:cNvPr>
              <p:cNvSpPr txBox="1"/>
              <p:nvPr/>
            </p:nvSpPr>
            <p:spPr>
              <a:xfrm>
                <a:off x="3991738" y="4807498"/>
                <a:ext cx="110378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BD869D6-5BBA-F691-E1F6-53AB8D687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1738" y="4807498"/>
                <a:ext cx="1103784" cy="12003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357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  <p:bldP spid="11" grpId="0"/>
      <p:bldP spid="26" grpId="0"/>
      <p:bldP spid="28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19085" y="2060848"/>
                <a:ext cx="2206631" cy="18618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box>
                      <m:box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8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GB" sz="88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8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88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GB" sz="8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8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GB" sz="8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8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88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GB" sz="8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8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den>
                        </m:f>
                      </m:e>
                    </m:box>
                  </m:oMath>
                </a14:m>
                <a:r>
                  <a:rPr lang="en-GB" sz="8800" dirty="0"/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085" y="2060848"/>
                <a:ext cx="2206631" cy="18618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533264-619C-03E5-0FDC-BD69CC001C42}"/>
                  </a:ext>
                </a:extLst>
              </p:cNvPr>
              <p:cNvSpPr txBox="1"/>
              <p:nvPr/>
            </p:nvSpPr>
            <p:spPr>
              <a:xfrm>
                <a:off x="3545004" y="476672"/>
                <a:ext cx="4824536" cy="83099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bg1"/>
                    </a:solidFill>
                  </a:rPr>
                  <a:t>Dividing by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8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GB" sz="4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533264-619C-03E5-0FDC-BD69CC001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5004" y="476672"/>
                <a:ext cx="4824536" cy="830997"/>
              </a:xfrm>
              <a:prstGeom prst="rect">
                <a:avLst/>
              </a:prstGeom>
              <a:blipFill>
                <a:blip r:embed="rId3"/>
                <a:stretch>
                  <a:fillRect l="-603" t="-6211" b="-24845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76F47FE-03CC-A1E4-C924-64A70771F4C1}"/>
                  </a:ext>
                </a:extLst>
              </p:cNvPr>
              <p:cNvSpPr txBox="1"/>
              <p:nvPr/>
            </p:nvSpPr>
            <p:spPr>
              <a:xfrm>
                <a:off x="3423962" y="4674041"/>
                <a:ext cx="302433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8000" b="0" i="0" smtClean="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76F47FE-03CC-A1E4-C924-64A70771F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62" y="4674041"/>
                <a:ext cx="302433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34EDDEE-05E4-9A6F-7B2B-CB9730A186EC}"/>
                  </a:ext>
                </a:extLst>
              </p:cNvPr>
              <p:cNvSpPr/>
              <p:nvPr/>
            </p:nvSpPr>
            <p:spPr>
              <a:xfrm>
                <a:off x="4812886" y="2060848"/>
                <a:ext cx="2206631" cy="18618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box>
                      <m:box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8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GB" sz="88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8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88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GB" sz="8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8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GB" sz="8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8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88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GB" sz="8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8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den>
                        </m:f>
                      </m:e>
                    </m:box>
                  </m:oMath>
                </a14:m>
                <a:r>
                  <a:rPr lang="en-GB" sz="8800" dirty="0"/>
                  <a:t> 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34EDDEE-05E4-9A6F-7B2B-CB9730A186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886" y="2060848"/>
                <a:ext cx="2206631" cy="18618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66595E3-67DD-E3E7-446D-2CA3E4AE171F}"/>
                  </a:ext>
                </a:extLst>
              </p:cNvPr>
              <p:cNvSpPr/>
              <p:nvPr/>
            </p:nvSpPr>
            <p:spPr>
              <a:xfrm>
                <a:off x="9048328" y="2060848"/>
                <a:ext cx="2206631" cy="18618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box>
                      <m:box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8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GB" sz="88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8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88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GB" sz="88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88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GB" sz="8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GB" sz="8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88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GB" sz="8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GB" sz="8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den>
                        </m:f>
                      </m:e>
                    </m:box>
                  </m:oMath>
                </a14:m>
                <a:r>
                  <a:rPr lang="en-GB" sz="8800" dirty="0"/>
                  <a:t> </a:t>
                </a: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66595E3-67DD-E3E7-446D-2CA3E4AE17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8" y="2060848"/>
                <a:ext cx="2206631" cy="18618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59E2C1C-A4E3-467C-3850-C49ADC130F59}"/>
                  </a:ext>
                </a:extLst>
              </p:cNvPr>
              <p:cNvSpPr txBox="1"/>
              <p:nvPr/>
            </p:nvSpPr>
            <p:spPr>
              <a:xfrm>
                <a:off x="564414" y="1954353"/>
                <a:ext cx="1015312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7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72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72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GB" sz="7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59E2C1C-A4E3-467C-3850-C49ADC130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414" y="1954353"/>
                <a:ext cx="10153128" cy="12003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6CFAFA9-F3CA-BD7C-335C-AF75FD2C1C01}"/>
                  </a:ext>
                </a:extLst>
              </p:cNvPr>
              <p:cNvSpPr txBox="1"/>
              <p:nvPr/>
            </p:nvSpPr>
            <p:spPr>
              <a:xfrm>
                <a:off x="6744072" y="4725144"/>
                <a:ext cx="495552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≡ </m:t>
                      </m:r>
                      <m:func>
                        <m:funcPr>
                          <m:ctrlP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8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8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</m:t>
                              </m:r>
                              <m:r>
                                <m:rPr>
                                  <m:sty m:val="p"/>
                                </m:rPr>
                                <a:rPr kumimoji="0" lang="en-GB" sz="8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sec</m:t>
                              </m:r>
                            </m:e>
                            <m:sup>
                              <m:r>
                                <a:rPr kumimoji="0" lang="en-GB" sz="8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6CFAFA9-F3CA-BD7C-335C-AF75FD2C1C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725144"/>
                <a:ext cx="4955522" cy="13234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77A8D42-E86A-E4D8-78D4-3FB5C0547EE3}"/>
                  </a:ext>
                </a:extLst>
              </p:cNvPr>
              <p:cNvSpPr txBox="1"/>
              <p:nvPr/>
            </p:nvSpPr>
            <p:spPr>
              <a:xfrm>
                <a:off x="864424" y="4725144"/>
                <a:ext cx="1175323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77A8D42-E86A-E4D8-78D4-3FB5C0547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424" y="4725144"/>
                <a:ext cx="1175323" cy="132343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BD869D6-5BBA-F691-E1F6-53AB8D6871FE}"/>
                  </a:ext>
                </a:extLst>
              </p:cNvPr>
              <p:cNvSpPr txBox="1"/>
              <p:nvPr/>
            </p:nvSpPr>
            <p:spPr>
              <a:xfrm>
                <a:off x="2194538" y="4735597"/>
                <a:ext cx="110378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BD869D6-5BBA-F691-E1F6-53AB8D687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4538" y="4735597"/>
                <a:ext cx="1103784" cy="12003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455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  <p:bldP spid="11" grpId="0"/>
      <p:bldP spid="26" grpId="0"/>
      <p:bldP spid="28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E51D0C8-75BE-4CF6-90C4-5B2FEBFA9EB7}"/>
                  </a:ext>
                </a:extLst>
              </p:cNvPr>
              <p:cNvSpPr txBox="1"/>
              <p:nvPr/>
            </p:nvSpPr>
            <p:spPr>
              <a:xfrm>
                <a:off x="1307468" y="131946"/>
                <a:ext cx="9577064" cy="133735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Solve the equation 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𝒄𝒐𝒔𝒆</m:t>
                    </m:r>
                    <m:sSup>
                      <m:sSup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4000" b="1" i="1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𝒄𝒐𝒕</m:t>
                        </m:r>
                      </m:fName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</m:oMath>
                </a14:m>
                <a:r>
                  <a:rPr lang="en-GB" sz="4000" b="1" dirty="0"/>
                  <a:t> </a:t>
                </a:r>
              </a:p>
              <a:p>
                <a:pPr algn="ctr"/>
                <a:r>
                  <a:rPr lang="en-GB" sz="4000" dirty="0"/>
                  <a:t>in the interval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4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E51D0C8-75BE-4CF6-90C4-5B2FEBFA9E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468" y="131946"/>
                <a:ext cx="9577064" cy="1337354"/>
              </a:xfrm>
              <a:prstGeom prst="rect">
                <a:avLst/>
              </a:prstGeom>
              <a:blipFill>
                <a:blip r:embed="rId2"/>
                <a:stretch>
                  <a:fillRect t="-816" b="-1183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F43C991-954E-416E-B42C-ABCC6F82382E}"/>
                  </a:ext>
                </a:extLst>
              </p:cNvPr>
              <p:cNvSpPr txBox="1"/>
              <p:nvPr/>
            </p:nvSpPr>
            <p:spPr>
              <a:xfrm>
                <a:off x="5159896" y="2132856"/>
                <a:ext cx="5256584" cy="1825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cot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−9=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−5=0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F43C991-954E-416E-B42C-ABCC6F823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2132856"/>
                <a:ext cx="5256584" cy="18257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943872" y="5949280"/>
                <a:ext cx="533133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𝟑𝟖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𝟐𝟏𝟖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𝟏𝟑𝟓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𝟑𝟏𝟓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5949280"/>
                <a:ext cx="5331331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431704" y="4368213"/>
                <a:ext cx="3970495" cy="9077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𝒐𝒓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4368213"/>
                <a:ext cx="3970495" cy="9077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8CAB3258-C924-ED1E-B502-C989A1F521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047"/>
          <a:stretch/>
        </p:blipFill>
        <p:spPr>
          <a:xfrm>
            <a:off x="390588" y="1523715"/>
            <a:ext cx="3024336" cy="1293781"/>
          </a:xfrm>
          <a:prstGeom prst="rect">
            <a:avLst/>
          </a:prstGeom>
          <a:ln>
            <a:solidFill>
              <a:srgbClr val="0000FF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D5B901-C69F-F238-301C-3EEAB9B43D14}"/>
                  </a:ext>
                </a:extLst>
              </p:cNvPr>
              <p:cNvSpPr txBox="1"/>
              <p:nvPr/>
            </p:nvSpPr>
            <p:spPr>
              <a:xfrm>
                <a:off x="7636005" y="4438952"/>
                <a:ext cx="4104455" cy="900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tan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𝒐𝒓</m:t>
                      </m:r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tan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D5B901-C69F-F238-301C-3EEAB9B43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6005" y="4438952"/>
                <a:ext cx="4104455" cy="90024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59707179-CD26-01FC-6863-4820C7C1FF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818" y="2911545"/>
            <a:ext cx="1960996" cy="2447537"/>
          </a:xfrm>
          <a:prstGeom prst="rect">
            <a:avLst/>
          </a:prstGeom>
          <a:ln>
            <a:solidFill>
              <a:srgbClr val="FF0000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253A2EB-66E9-F6DD-0BDB-F0ECEB479464}"/>
                  </a:ext>
                </a:extLst>
              </p:cNvPr>
              <p:cNvSpPr txBox="1"/>
              <p:nvPr/>
            </p:nvSpPr>
            <p:spPr>
              <a:xfrm>
                <a:off x="390588" y="5474544"/>
                <a:ext cx="2846760" cy="131215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≡1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  <a:p>
                <a:pPr/>
                <a:endParaRPr lang="en-GB" sz="105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253A2EB-66E9-F6DD-0BDB-F0ECEB479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88" y="5474544"/>
                <a:ext cx="2846760" cy="1312154"/>
              </a:xfrm>
              <a:prstGeom prst="rect">
                <a:avLst/>
              </a:prstGeom>
              <a:blipFill>
                <a:blip r:embed="rId9"/>
                <a:stretch>
                  <a:fillRect l="-21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168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165811" y="1809986"/>
                <a:ext cx="4680520" cy="3594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2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cot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2800" i="1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/>
                            </a:rPr>
                            <m:t>cot</m:t>
                          </m:r>
                        </m:fName>
                        <m:e>
                          <m:r>
                            <a:rPr lang="en-GB" sz="2800" i="1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/>
                        </a:rPr>
                        <m:t>−5=0</m:t>
                      </m:r>
                    </m:oMath>
                  </m:oMathPara>
                </a14:m>
                <a:endParaRPr lang="en-GB" sz="2800" i="1" dirty="0">
                  <a:latin typeface="Cambria Math"/>
                </a:endParaRPr>
              </a:p>
              <a:p>
                <a:endParaRPr lang="en-GB" sz="2800" i="1" dirty="0">
                  <a:latin typeface="Cambria Math"/>
                </a:endParaRPr>
              </a:p>
              <a:p>
                <a:pPr/>
                <a:br>
                  <a:rPr lang="en-GB" sz="2800" i="1" dirty="0"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2+2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800" i="1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/>
                            </a:rPr>
                            <m:t>cot</m:t>
                          </m:r>
                        </m:fName>
                        <m:e>
                          <m:r>
                            <a:rPr lang="en-GB" sz="2800" i="1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/>
                        </a:rPr>
                        <m:t>−5=0</m:t>
                      </m:r>
                    </m:oMath>
                  </m:oMathPara>
                </a14:m>
                <a:endParaRPr lang="en-GB" sz="2800" i="1" dirty="0">
                  <a:latin typeface="Cambria Math"/>
                </a:endParaRPr>
              </a:p>
              <a:p>
                <a:endParaRPr lang="en-GB" sz="2800" i="1" dirty="0">
                  <a:latin typeface="Cambria Math"/>
                </a:endParaRPr>
              </a:p>
              <a:p>
                <a:pPr/>
                <a:br>
                  <a:rPr lang="en-GB" sz="2800" i="1" dirty="0"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2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800" i="1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/>
                            </a:rPr>
                            <m:t>cot</m:t>
                          </m:r>
                        </m:fName>
                        <m:e>
                          <m:r>
                            <a:rPr lang="en-GB" sz="2800" i="1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/>
                        </a:rPr>
                        <m:t>−3=0</m:t>
                      </m:r>
                    </m:oMath>
                  </m:oMathPara>
                </a14:m>
                <a:endParaRPr lang="en-GB" sz="2800" i="1" dirty="0">
                  <a:latin typeface="Cambria Math"/>
                </a:endParaRPr>
              </a:p>
              <a:p>
                <a:endParaRPr lang="en-GB" sz="2800" b="1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811" y="1809986"/>
                <a:ext cx="4680520" cy="35948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E51D0C8-75BE-4CF6-90C4-5B2FEBFA9EB7}"/>
                  </a:ext>
                </a:extLst>
              </p:cNvPr>
              <p:cNvSpPr txBox="1"/>
              <p:nvPr/>
            </p:nvSpPr>
            <p:spPr>
              <a:xfrm>
                <a:off x="371365" y="124513"/>
                <a:ext cx="11449269" cy="118167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3500" dirty="0">
                    <a:solidFill>
                      <a:prstClr val="black"/>
                    </a:solidFill>
                  </a:rPr>
                  <a:t>Solve, for </a:t>
                </a:r>
                <a14:m>
                  <m:oMath xmlns:m="http://schemas.openxmlformats.org/officeDocument/2006/math">
                    <m:r>
                      <a:rPr lang="en-GB" sz="3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&lt;2</m:t>
                    </m:r>
                    <m:r>
                      <a:rPr lang="en-GB" sz="3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3500" dirty="0">
                    <a:solidFill>
                      <a:prstClr val="black"/>
                    </a:solidFill>
                  </a:rPr>
                  <a:t>, the equation  </a:t>
                </a:r>
                <a14:m>
                  <m:oMath xmlns:m="http://schemas.openxmlformats.org/officeDocument/2006/math">
                    <m:r>
                      <a:rPr lang="en-GB" sz="35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35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𝒄𝒐𝒔𝒆</m:t>
                    </m:r>
                    <m:sSup>
                      <m:sSupPr>
                        <m:ctrlPr>
                          <a:rPr lang="en-GB" sz="3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GB" sz="3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35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35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3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𝒄𝒐𝒕</m:t>
                        </m:r>
                      </m:fName>
                      <m:e>
                        <m:r>
                          <a:rPr lang="en-GB" sz="3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35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5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en-GB" sz="3500" b="1" dirty="0">
                  <a:solidFill>
                    <a:prstClr val="black"/>
                  </a:solidFill>
                </a:endParaRPr>
              </a:p>
              <a:p>
                <a:pPr lvl="0" algn="ctr"/>
                <a:r>
                  <a:rPr lang="en-GB" sz="3500" dirty="0">
                    <a:solidFill>
                      <a:prstClr val="black"/>
                    </a:solidFill>
                  </a:rPr>
                  <a:t>giving your solutions to 3s.f.</a:t>
                </a:r>
                <a:endParaRPr lang="en-GB" sz="35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E51D0C8-75BE-4CF6-90C4-5B2FEBFA9E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65" y="124513"/>
                <a:ext cx="11449269" cy="1181670"/>
              </a:xfrm>
              <a:prstGeom prst="rect">
                <a:avLst/>
              </a:prstGeom>
              <a:blipFill>
                <a:blip r:embed="rId3"/>
                <a:stretch>
                  <a:fillRect b="-1045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048328" y="4300879"/>
                <a:ext cx="2088228" cy="20507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𝟐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.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𝟓𝟓</m:t>
                      </m:r>
                    </m:oMath>
                  </m:oMathPara>
                </a14:m>
                <a:endParaRPr lang="en-GB" sz="3200" b="1" i="1" dirty="0">
                  <a:solidFill>
                    <a:prstClr val="black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𝟓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.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en-GB" sz="3200" b="1" i="1" dirty="0">
                  <a:solidFill>
                    <a:prstClr val="black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𝟎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.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𝟕𝟖</m:t>
                      </m:r>
                    </m:oMath>
                  </m:oMathPara>
                </a14:m>
                <a:endParaRPr lang="en-GB" sz="3200" b="1" i="1" dirty="0">
                  <a:solidFill>
                    <a:prstClr val="black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𝟑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.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𝟗𝟑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8" y="4300879"/>
                <a:ext cx="2088228" cy="20507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908250" y="1772816"/>
                <a:ext cx="4283750" cy="2139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cot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 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𝑜𝑟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  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cot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/>
                </a:endParaRPr>
              </a:p>
              <a:p>
                <a:pPr/>
                <a:br>
                  <a:rPr lang="en-GB" sz="2800" i="1" dirty="0">
                    <a:solidFill>
                      <a:prstClr val="black"/>
                    </a:solidFill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  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𝑜𝑟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250" y="1772816"/>
                <a:ext cx="4283750" cy="21393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>
            <a:off x="7896200" y="1890410"/>
            <a:ext cx="0" cy="43924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3546059-1EB1-905D-1144-6EF8D358F6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047"/>
          <a:stretch/>
        </p:blipFill>
        <p:spPr>
          <a:xfrm>
            <a:off x="335360" y="1412776"/>
            <a:ext cx="2736305" cy="1170564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8814A3-45D1-8C80-B327-20713A2D14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360" y="2665480"/>
            <a:ext cx="2161935" cy="2698331"/>
          </a:xfrm>
          <a:prstGeom prst="rect">
            <a:avLst/>
          </a:prstGeom>
          <a:ln>
            <a:solidFill>
              <a:srgbClr val="FF0000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A4F867-8AF4-4815-E631-89835F906902}"/>
                  </a:ext>
                </a:extLst>
              </p:cNvPr>
              <p:cNvSpPr txBox="1"/>
              <p:nvPr/>
            </p:nvSpPr>
            <p:spPr>
              <a:xfrm>
                <a:off x="335360" y="5445951"/>
                <a:ext cx="2846760" cy="131215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≡1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  <a:p>
                <a:pPr/>
                <a:endParaRPr lang="en-GB" sz="105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A4F867-8AF4-4815-E631-89835F906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5445951"/>
                <a:ext cx="2846760" cy="1312154"/>
              </a:xfrm>
              <a:prstGeom prst="rect">
                <a:avLst/>
              </a:prstGeom>
              <a:blipFill>
                <a:blip r:embed="rId8"/>
                <a:stretch>
                  <a:fillRect l="-21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49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2B302C-AF4D-DC49-2568-5C081E1D5C4C}"/>
                  </a:ext>
                </a:extLst>
              </p:cNvPr>
              <p:cNvSpPr txBox="1"/>
              <p:nvPr/>
            </p:nvSpPr>
            <p:spPr>
              <a:xfrm>
                <a:off x="442745" y="281821"/>
                <a:ext cx="7884875" cy="17356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3500" dirty="0">
                    <a:solidFill>
                      <a:prstClr val="black"/>
                    </a:solidFill>
                  </a:rPr>
                  <a:t>Solve, for </a:t>
                </a:r>
                <a14:m>
                  <m:oMath xmlns:m="http://schemas.openxmlformats.org/officeDocument/2006/math">
                    <m:r>
                      <a:rPr lang="en-GB" sz="3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&lt;2</m:t>
                    </m:r>
                    <m:r>
                      <a:rPr lang="en-GB" sz="3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3500" dirty="0">
                    <a:solidFill>
                      <a:prstClr val="black"/>
                    </a:solidFill>
                  </a:rPr>
                  <a:t>, the equation  </a:t>
                </a:r>
                <a:endParaRPr lang="en-GB" sz="35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5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5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𝒔𝒆</m:t>
                      </m:r>
                      <m:sSup>
                        <m:sSupPr>
                          <m:ctrlPr>
                            <a:rPr lang="en-GB" sz="3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GB" sz="3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5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35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5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𝒔𝒆𝒄</m:t>
                          </m:r>
                        </m:fName>
                        <m:e>
                          <m:r>
                            <a:rPr lang="en-GB" sz="3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3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5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3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5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𝒕𝒂𝒏</m:t>
                          </m:r>
                        </m:e>
                        <m:sup>
                          <m:r>
                            <a:rPr lang="en-GB" sz="3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35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GB" sz="3500" dirty="0">
                    <a:solidFill>
                      <a:prstClr val="black"/>
                    </a:solidFill>
                  </a:rPr>
                  <a:t>Give your answers in terms of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2B302C-AF4D-DC49-2568-5C081E1D5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5" y="281821"/>
                <a:ext cx="7884875" cy="1735668"/>
              </a:xfrm>
              <a:prstGeom prst="rect">
                <a:avLst/>
              </a:prstGeom>
              <a:blipFill>
                <a:blip r:embed="rId2"/>
                <a:stretch>
                  <a:fillRect b="-639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E2A5925-649A-3B20-75C9-952456EB5338}"/>
                  </a:ext>
                </a:extLst>
              </p:cNvPr>
              <p:cNvSpPr txBox="1"/>
              <p:nvPr/>
            </p:nvSpPr>
            <p:spPr>
              <a:xfrm>
                <a:off x="6389768" y="3173760"/>
                <a:ext cx="2808312" cy="3614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3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0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=−2 </m:t>
                      </m:r>
                    </m:oMath>
                  </m:oMathPara>
                </a14:m>
                <a:endParaRPr lang="en-GB" sz="3000" b="0" i="1" dirty="0">
                  <a:latin typeface="Cambria Math" panose="02040503050406030204" pitchFamily="18" charset="0"/>
                </a:endParaRPr>
              </a:p>
              <a:p>
                <a:endParaRPr lang="en-GB" sz="3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000" b="0" i="1" dirty="0">
                  <a:latin typeface="Cambria Math" panose="02040503050406030204" pitchFamily="18" charset="0"/>
                </a:endParaRPr>
              </a:p>
              <a:p>
                <a:endParaRPr lang="en-GB" sz="3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000" b="1" i="1" smtClean="0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3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3000" b="1" i="1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GB" sz="3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GB" sz="3000" b="1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GB" sz="3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3000" b="1" i="1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GB" sz="3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br>
                  <a:rPr lang="en-GB" sz="3000" b="0" i="1" dirty="0">
                    <a:latin typeface="Cambria Math" panose="02040503050406030204" pitchFamily="18" charset="0"/>
                  </a:rPr>
                </a:br>
                <a:endParaRPr lang="en-GB" sz="30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E2A5925-649A-3B20-75C9-952456EB53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9768" y="3173760"/>
                <a:ext cx="2808312" cy="36147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4E9E2C-A6C9-8DB0-6544-E5F4443C3EE3}"/>
                  </a:ext>
                </a:extLst>
              </p:cNvPr>
              <p:cNvSpPr txBox="1"/>
              <p:nvPr/>
            </p:nvSpPr>
            <p:spPr>
              <a:xfrm>
                <a:off x="340441" y="2521049"/>
                <a:ext cx="5755551" cy="24600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0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3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+3</m:t>
                      </m:r>
                      <m:func>
                        <m:func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0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3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000" b="0" i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3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3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3000" b="0" i="1" dirty="0">
                  <a:latin typeface="Cambria Math" panose="02040503050406030204" pitchFamily="18" charset="0"/>
                </a:endParaRPr>
              </a:p>
              <a:p>
                <a:endParaRPr lang="en-GB" sz="3000" b="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0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0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3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+3</m:t>
                      </m:r>
                      <m:func>
                        <m:func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0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+2=0 </m:t>
                      </m:r>
                    </m:oMath>
                  </m:oMathPara>
                </a14:m>
                <a:endParaRPr lang="en-GB" sz="3000" b="0" i="1" dirty="0">
                  <a:latin typeface="Cambria Math" panose="02040503050406030204" pitchFamily="18" charset="0"/>
                </a:endParaRPr>
              </a:p>
              <a:p>
                <a:endParaRPr lang="en-GB" sz="30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4E9E2C-A6C9-8DB0-6544-E5F4443C3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441" y="2521049"/>
                <a:ext cx="5755551" cy="24600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934D6F-B058-B9ED-43C0-C1E214CF4F11}"/>
                  </a:ext>
                </a:extLst>
              </p:cNvPr>
              <p:cNvSpPr txBox="1"/>
              <p:nvPr/>
            </p:nvSpPr>
            <p:spPr>
              <a:xfrm>
                <a:off x="9323192" y="3347183"/>
                <a:ext cx="2528367" cy="2806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3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0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3000" b="0" i="1" dirty="0">
                  <a:latin typeface="Cambria Math" panose="02040503050406030204" pitchFamily="18" charset="0"/>
                </a:endParaRPr>
              </a:p>
              <a:p>
                <a:endParaRPr lang="en-GB" sz="3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3000" b="0" i="1" dirty="0">
                  <a:latin typeface="Cambria Math" panose="02040503050406030204" pitchFamily="18" charset="0"/>
                </a:endParaRPr>
              </a:p>
              <a:p>
                <a:endParaRPr lang="en-GB" sz="3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000" b="1" i="1" smtClean="0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3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000" b="1" i="1" smtClean="0">
                          <a:latin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GB" sz="3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934D6F-B058-B9ED-43C0-C1E214CF4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3192" y="3347183"/>
                <a:ext cx="2528367" cy="28063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064CA6-805B-B494-E3E6-4DCAF6075676}"/>
              </a:ext>
            </a:extLst>
          </p:cNvPr>
          <p:cNvCxnSpPr>
            <a:cxnSpLocks/>
          </p:cNvCxnSpPr>
          <p:nvPr/>
        </p:nvCxnSpPr>
        <p:spPr>
          <a:xfrm>
            <a:off x="6253186" y="2521049"/>
            <a:ext cx="0" cy="38884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2058EB5-8B2B-AAB3-97CD-A554819B0E5A}"/>
              </a:ext>
            </a:extLst>
          </p:cNvPr>
          <p:cNvCxnSpPr>
            <a:cxnSpLocks/>
          </p:cNvCxnSpPr>
          <p:nvPr/>
        </p:nvCxnSpPr>
        <p:spPr>
          <a:xfrm>
            <a:off x="9218693" y="2521049"/>
            <a:ext cx="0" cy="38884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257997D-A0CD-56E6-1BD8-994555D02B8F}"/>
                  </a:ext>
                </a:extLst>
              </p:cNvPr>
              <p:cNvSpPr txBox="1"/>
              <p:nvPr/>
            </p:nvSpPr>
            <p:spPr>
              <a:xfrm>
                <a:off x="419538" y="5301208"/>
                <a:ext cx="2367127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0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3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257997D-A0CD-56E6-1BD8-994555D02B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538" y="5301208"/>
                <a:ext cx="2367127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C2DE171-CDF5-5DE3-AFDD-5F1993461F19}"/>
                  </a:ext>
                </a:extLst>
              </p:cNvPr>
              <p:cNvSpPr txBox="1"/>
              <p:nvPr/>
            </p:nvSpPr>
            <p:spPr>
              <a:xfrm>
                <a:off x="3334841" y="5301208"/>
                <a:ext cx="2367127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0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3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C2DE171-CDF5-5DE3-AFDD-5F1993461F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841" y="5301208"/>
                <a:ext cx="2367127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F3757A5-5B63-E3B2-0CEC-2EE4E59B0E7C}"/>
                  </a:ext>
                </a:extLst>
              </p:cNvPr>
              <p:cNvSpPr txBox="1"/>
              <p:nvPr/>
            </p:nvSpPr>
            <p:spPr>
              <a:xfrm>
                <a:off x="6584005" y="2323288"/>
                <a:ext cx="2367127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0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3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F3757A5-5B63-E3B2-0CEC-2EE4E59B0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005" y="2323288"/>
                <a:ext cx="2367127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0A37279-C383-3E6E-FEE0-CD3CB67B8A2D}"/>
                  </a:ext>
                </a:extLst>
              </p:cNvPr>
              <p:cNvSpPr txBox="1"/>
              <p:nvPr/>
            </p:nvSpPr>
            <p:spPr>
              <a:xfrm>
                <a:off x="9403811" y="2396213"/>
                <a:ext cx="2367127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0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3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0A37279-C383-3E6E-FEE0-CD3CB67B8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811" y="2396213"/>
                <a:ext cx="2367127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322802F0-A8E7-5363-319C-14BAA081E36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1047"/>
          <a:stretch/>
        </p:blipFill>
        <p:spPr>
          <a:xfrm>
            <a:off x="8760296" y="647514"/>
            <a:ext cx="2736305" cy="1170564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98949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6ECAFA1-DBC3-46A0-BF5F-FE5260AE19AF}"/>
                  </a:ext>
                </a:extLst>
              </p:cNvPr>
              <p:cNvSpPr txBox="1"/>
              <p:nvPr/>
            </p:nvSpPr>
            <p:spPr>
              <a:xfrm>
                <a:off x="1991544" y="167155"/>
                <a:ext cx="7920881" cy="10525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/>
                  <a:t> Prove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000">
                                <a:latin typeface="Cambria Math" panose="02040503050406030204" pitchFamily="18" charset="0"/>
                              </a:rPr>
                              <m:t>c</m:t>
                            </m:r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𝑜𝑠𝑒𝑐</m:t>
                            </m:r>
                          </m:e>
                          <m: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40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000">
                                <a:latin typeface="Cambria Math" panose="02040503050406030204" pitchFamily="18" charset="0"/>
                              </a:rPr>
                              <m:t>cot</m:t>
                            </m:r>
                          </m:e>
                          <m: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1+</m:t>
                        </m:r>
                        <m:func>
                          <m:func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4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400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4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400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den>
                    </m:f>
                  </m:oMath>
                </a14:m>
                <a:endParaRPr lang="en-GB" sz="4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6ECAFA1-DBC3-46A0-BF5F-FE5260AE19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167155"/>
                <a:ext cx="7920881" cy="1052596"/>
              </a:xfrm>
              <a:prstGeom prst="rect">
                <a:avLst/>
              </a:prstGeom>
              <a:blipFill>
                <a:blip r:embed="rId2"/>
                <a:stretch>
                  <a:fillRect b="-402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207F2EC-A4BB-4D18-8F25-C3548616CA99}"/>
                  </a:ext>
                </a:extLst>
              </p:cNvPr>
              <p:cNvSpPr/>
              <p:nvPr/>
            </p:nvSpPr>
            <p:spPr>
              <a:xfrm>
                <a:off x="5879976" y="1412776"/>
                <a:ext cx="6110902" cy="53181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func>
                                <m:func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ose</m:t>
                                      </m:r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𝑐𝑜𝑡</m:t>
                                      </m:r>
                                    </m:e>
                                    <m:sup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func>
                        </m:e>
                      </m:d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cosec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𝑐𝑜𝑡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func>
                                <m:func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ose</m:t>
                                      </m:r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𝑐𝑜𝑡</m:t>
                                      </m:r>
                                    </m:e>
                                    <m:sup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func>
                        </m:e>
                      </m:d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1+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a:rPr lang="en-GB" sz="24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𝑜𝑡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𝑐𝑜𝑡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𝑐𝑜𝑠𝑒𝑐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𝑐𝑜𝑡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GB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207F2EC-A4BB-4D18-8F25-C3548616CA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1412776"/>
                <a:ext cx="6110902" cy="53181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2EDE61FE-53EB-0F5E-A2F1-9F54EE16F0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047"/>
          <a:stretch/>
        </p:blipFill>
        <p:spPr>
          <a:xfrm>
            <a:off x="503862" y="1348054"/>
            <a:ext cx="2736305" cy="1170564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6D5BA2-A981-735D-F585-DC4C14958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862" y="2636912"/>
            <a:ext cx="2161935" cy="2698331"/>
          </a:xfrm>
          <a:prstGeom prst="rect">
            <a:avLst/>
          </a:prstGeom>
          <a:ln>
            <a:solidFill>
              <a:srgbClr val="FF0000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C8112B0-B7E0-A775-1385-09D47DB8B078}"/>
                  </a:ext>
                </a:extLst>
              </p:cNvPr>
              <p:cNvSpPr txBox="1"/>
              <p:nvPr/>
            </p:nvSpPr>
            <p:spPr>
              <a:xfrm>
                <a:off x="496155" y="5429375"/>
                <a:ext cx="2846760" cy="131215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≡1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  <a:p>
                <a:pPr/>
                <a:endParaRPr lang="en-GB" sz="105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C8112B0-B7E0-A775-1385-09D47DB8B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55" y="5429375"/>
                <a:ext cx="2846760" cy="1312154"/>
              </a:xfrm>
              <a:prstGeom prst="rect">
                <a:avLst/>
              </a:prstGeom>
              <a:blipFill>
                <a:blip r:embed="rId6"/>
                <a:stretch>
                  <a:fillRect l="-21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6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41408</TotalTime>
  <Words>415</Words>
  <Application>Microsoft Office PowerPoint</Application>
  <PresentationFormat>Widescreen</PresentationFormat>
  <Paragraphs>100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1024</cp:revision>
  <dcterms:created xsi:type="dcterms:W3CDTF">2013-02-28T07:36:55Z</dcterms:created>
  <dcterms:modified xsi:type="dcterms:W3CDTF">2023-09-23T06:01:18Z</dcterms:modified>
</cp:coreProperties>
</file>