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1" r:id="rId3"/>
    <p:sldId id="271" r:id="rId4"/>
    <p:sldId id="270" r:id="rId5"/>
    <p:sldId id="272" r:id="rId6"/>
    <p:sldId id="273" r:id="rId7"/>
    <p:sldId id="274" r:id="rId8"/>
    <p:sldId id="256" r:id="rId9"/>
    <p:sldId id="267" r:id="rId10"/>
    <p:sldId id="266" r:id="rId11"/>
    <p:sldId id="275" r:id="rId12"/>
    <p:sldId id="277" r:id="rId13"/>
    <p:sldId id="268" r:id="rId14"/>
    <p:sldId id="276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0483B2-E3F2-4171-926B-4D53A5818157}" v="3" dt="2021-11-08T05:16:56.2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C9400D3-8D38-4461-BA63-992FABBA19EE}"/>
    <pc:docChg chg="custSel addSld modSld">
      <pc:chgData name="Stewart Gale" userId="3647ddd2-6040-41ae-a96d-232c23482af8" providerId="ADAL" clId="{9C9400D3-8D38-4461-BA63-992FABBA19EE}" dt="2021-01-18T07:54:31.828" v="147" actId="1076"/>
      <pc:docMkLst>
        <pc:docMk/>
      </pc:docMkLst>
      <pc:sldChg chg="addSp delSp modSp mod delAnim modAnim">
        <pc:chgData name="Stewart Gale" userId="3647ddd2-6040-41ae-a96d-232c23482af8" providerId="ADAL" clId="{9C9400D3-8D38-4461-BA63-992FABBA19EE}" dt="2021-01-18T07:48:51.192" v="30" actId="20577"/>
        <pc:sldMkLst>
          <pc:docMk/>
          <pc:sldMk cId="1786039533" sldId="265"/>
        </pc:sldMkLst>
        <pc:spChg chg="mod">
          <ac:chgData name="Stewart Gale" userId="3647ddd2-6040-41ae-a96d-232c23482af8" providerId="ADAL" clId="{9C9400D3-8D38-4461-BA63-992FABBA19EE}" dt="2021-01-18T07:47:46.267" v="6" actId="20577"/>
          <ac:spMkLst>
            <pc:docMk/>
            <pc:sldMk cId="1786039533" sldId="265"/>
            <ac:spMk id="7" creationId="{00000000-0000-0000-0000-000000000000}"/>
          </ac:spMkLst>
        </pc:spChg>
        <pc:spChg chg="add mod">
          <ac:chgData name="Stewart Gale" userId="3647ddd2-6040-41ae-a96d-232c23482af8" providerId="ADAL" clId="{9C9400D3-8D38-4461-BA63-992FABBA19EE}" dt="2021-01-18T07:48:51.192" v="30" actId="20577"/>
          <ac:spMkLst>
            <pc:docMk/>
            <pc:sldMk cId="1786039533" sldId="265"/>
            <ac:spMk id="14" creationId="{A5BE35CC-B81D-4471-95DC-17CBCDB20CA8}"/>
          </ac:spMkLst>
        </pc:spChg>
        <pc:spChg chg="mod">
          <ac:chgData name="Stewart Gale" userId="3647ddd2-6040-41ae-a96d-232c23482af8" providerId="ADAL" clId="{9C9400D3-8D38-4461-BA63-992FABBA19EE}" dt="2021-01-18T07:47:54.873" v="10" actId="20577"/>
          <ac:spMkLst>
            <pc:docMk/>
            <pc:sldMk cId="1786039533" sldId="265"/>
            <ac:spMk id="15" creationId="{00000000-0000-0000-0000-000000000000}"/>
          </ac:spMkLst>
        </pc:spChg>
        <pc:spChg chg="mod">
          <ac:chgData name="Stewart Gale" userId="3647ddd2-6040-41ae-a96d-232c23482af8" providerId="ADAL" clId="{9C9400D3-8D38-4461-BA63-992FABBA19EE}" dt="2021-01-18T07:48:05.212" v="13" actId="14100"/>
          <ac:spMkLst>
            <pc:docMk/>
            <pc:sldMk cId="1786039533" sldId="265"/>
            <ac:spMk id="19" creationId="{00000000-0000-0000-0000-000000000000}"/>
          </ac:spMkLst>
        </pc:spChg>
        <pc:spChg chg="mod">
          <ac:chgData name="Stewart Gale" userId="3647ddd2-6040-41ae-a96d-232c23482af8" providerId="ADAL" clId="{9C9400D3-8D38-4461-BA63-992FABBA19EE}" dt="2021-01-18T07:48:11.702" v="17" actId="20577"/>
          <ac:spMkLst>
            <pc:docMk/>
            <pc:sldMk cId="1786039533" sldId="265"/>
            <ac:spMk id="20" creationId="{00000000-0000-0000-0000-000000000000}"/>
          </ac:spMkLst>
        </pc:spChg>
        <pc:grpChg chg="del">
          <ac:chgData name="Stewart Gale" userId="3647ddd2-6040-41ae-a96d-232c23482af8" providerId="ADAL" clId="{9C9400D3-8D38-4461-BA63-992FABBA19EE}" dt="2021-01-18T07:48:15.549" v="18" actId="478"/>
          <ac:grpSpMkLst>
            <pc:docMk/>
            <pc:sldMk cId="1786039533" sldId="265"/>
            <ac:grpSpMk id="28" creationId="{00000000-0000-0000-0000-000000000000}"/>
          </ac:grpSpMkLst>
        </pc:grpChg>
      </pc:sldChg>
      <pc:sldChg chg="modSp">
        <pc:chgData name="Stewart Gale" userId="3647ddd2-6040-41ae-a96d-232c23482af8" providerId="ADAL" clId="{9C9400D3-8D38-4461-BA63-992FABBA19EE}" dt="2021-01-18T06:28:30.481" v="5" actId="20577"/>
        <pc:sldMkLst>
          <pc:docMk/>
          <pc:sldMk cId="3032277139" sldId="268"/>
        </pc:sldMkLst>
        <pc:spChg chg="mod">
          <ac:chgData name="Stewart Gale" userId="3647ddd2-6040-41ae-a96d-232c23482af8" providerId="ADAL" clId="{9C9400D3-8D38-4461-BA63-992FABBA19EE}" dt="2021-01-18T06:28:30.481" v="5" actId="20577"/>
          <ac:spMkLst>
            <pc:docMk/>
            <pc:sldMk cId="3032277139" sldId="268"/>
            <ac:spMk id="3" creationId="{00000000-0000-0000-0000-000000000000}"/>
          </ac:spMkLst>
        </pc:spChg>
      </pc:sldChg>
      <pc:sldChg chg="modSp mod">
        <pc:chgData name="Stewart Gale" userId="3647ddd2-6040-41ae-a96d-232c23482af8" providerId="ADAL" clId="{9C9400D3-8D38-4461-BA63-992FABBA19EE}" dt="2021-01-18T07:54:31.828" v="147" actId="1076"/>
        <pc:sldMkLst>
          <pc:docMk/>
          <pc:sldMk cId="2454030996" sldId="271"/>
        </pc:sldMkLst>
        <pc:spChg chg="mod">
          <ac:chgData name="Stewart Gale" userId="3647ddd2-6040-41ae-a96d-232c23482af8" providerId="ADAL" clId="{9C9400D3-8D38-4461-BA63-992FABBA19EE}" dt="2021-01-18T07:54:31.828" v="147" actId="1076"/>
          <ac:spMkLst>
            <pc:docMk/>
            <pc:sldMk cId="2454030996" sldId="271"/>
            <ac:spMk id="3" creationId="{00000000-0000-0000-0000-000000000000}"/>
          </ac:spMkLst>
        </pc:spChg>
        <pc:spChg chg="mod">
          <ac:chgData name="Stewart Gale" userId="3647ddd2-6040-41ae-a96d-232c23482af8" providerId="ADAL" clId="{9C9400D3-8D38-4461-BA63-992FABBA19EE}" dt="2021-01-18T07:54:22.224" v="145" actId="1076"/>
          <ac:spMkLst>
            <pc:docMk/>
            <pc:sldMk cId="2454030996" sldId="271"/>
            <ac:spMk id="4" creationId="{00000000-0000-0000-0000-000000000000}"/>
          </ac:spMkLst>
        </pc:spChg>
      </pc:sldChg>
      <pc:sldChg chg="addSp delSp mod">
        <pc:chgData name="Stewart Gale" userId="3647ddd2-6040-41ae-a96d-232c23482af8" providerId="ADAL" clId="{9C9400D3-8D38-4461-BA63-992FABBA19EE}" dt="2021-01-18T07:49:37.483" v="35" actId="478"/>
        <pc:sldMkLst>
          <pc:docMk/>
          <pc:sldMk cId="1708274435" sldId="274"/>
        </pc:sldMkLst>
        <pc:spChg chg="add del">
          <ac:chgData name="Stewart Gale" userId="3647ddd2-6040-41ae-a96d-232c23482af8" providerId="ADAL" clId="{9C9400D3-8D38-4461-BA63-992FABBA19EE}" dt="2021-01-18T07:49:37.483" v="35" actId="478"/>
          <ac:spMkLst>
            <pc:docMk/>
            <pc:sldMk cId="1708274435" sldId="274"/>
            <ac:spMk id="9" creationId="{F63C51AE-A4A4-469F-9066-5FE467DCBC0D}"/>
          </ac:spMkLst>
        </pc:spChg>
      </pc:sldChg>
      <pc:sldChg chg="addSp delSp modSp add mod">
        <pc:chgData name="Stewart Gale" userId="3647ddd2-6040-41ae-a96d-232c23482af8" providerId="ADAL" clId="{9C9400D3-8D38-4461-BA63-992FABBA19EE}" dt="2021-01-18T07:53:37.458" v="138" actId="1076"/>
        <pc:sldMkLst>
          <pc:docMk/>
          <pc:sldMk cId="2500525523" sldId="277"/>
        </pc:sldMkLst>
        <pc:spChg chg="mod">
          <ac:chgData name="Stewart Gale" userId="3647ddd2-6040-41ae-a96d-232c23482af8" providerId="ADAL" clId="{9C9400D3-8D38-4461-BA63-992FABBA19EE}" dt="2021-01-18T07:49:23.330" v="33" actId="14100"/>
          <ac:spMkLst>
            <pc:docMk/>
            <pc:sldMk cId="2500525523" sldId="277"/>
            <ac:spMk id="2" creationId="{00000000-0000-0000-0000-000000000000}"/>
          </ac:spMkLst>
        </pc:spChg>
        <pc:spChg chg="mod">
          <ac:chgData name="Stewart Gale" userId="3647ddd2-6040-41ae-a96d-232c23482af8" providerId="ADAL" clId="{9C9400D3-8D38-4461-BA63-992FABBA19EE}" dt="2021-01-18T07:53:37.458" v="138" actId="1076"/>
          <ac:spMkLst>
            <pc:docMk/>
            <pc:sldMk cId="2500525523" sldId="277"/>
            <ac:spMk id="3" creationId="{00000000-0000-0000-0000-000000000000}"/>
          </ac:spMkLst>
        </pc:spChg>
        <pc:spChg chg="mod">
          <ac:chgData name="Stewart Gale" userId="3647ddd2-6040-41ae-a96d-232c23482af8" providerId="ADAL" clId="{9C9400D3-8D38-4461-BA63-992FABBA19EE}" dt="2021-01-18T07:52:45.431" v="119" actId="20577"/>
          <ac:spMkLst>
            <pc:docMk/>
            <pc:sldMk cId="2500525523" sldId="277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9C9400D3-8D38-4461-BA63-992FABBA19EE}" dt="2021-01-18T07:51:40.591" v="100" actId="478"/>
          <ac:spMkLst>
            <pc:docMk/>
            <pc:sldMk cId="2500525523" sldId="277"/>
            <ac:spMk id="9" creationId="{29A49572-633F-41FB-AEC6-E4DC33E5416D}"/>
          </ac:spMkLst>
        </pc:spChg>
        <pc:spChg chg="mod">
          <ac:chgData name="Stewart Gale" userId="3647ddd2-6040-41ae-a96d-232c23482af8" providerId="ADAL" clId="{9C9400D3-8D38-4461-BA63-992FABBA19EE}" dt="2021-01-18T07:53:12.461" v="131" actId="20577"/>
          <ac:spMkLst>
            <pc:docMk/>
            <pc:sldMk cId="2500525523" sldId="277"/>
            <ac:spMk id="17" creationId="{00000000-0000-0000-0000-000000000000}"/>
          </ac:spMkLst>
        </pc:spChg>
        <pc:spChg chg="mod">
          <ac:chgData name="Stewart Gale" userId="3647ddd2-6040-41ae-a96d-232c23482af8" providerId="ADAL" clId="{9C9400D3-8D38-4461-BA63-992FABBA19EE}" dt="2021-01-18T07:53:29.703" v="135" actId="1076"/>
          <ac:spMkLst>
            <pc:docMk/>
            <pc:sldMk cId="2500525523" sldId="277"/>
            <ac:spMk id="27" creationId="{00000000-0000-0000-0000-000000000000}"/>
          </ac:spMkLst>
        </pc:spChg>
        <pc:spChg chg="mod">
          <ac:chgData name="Stewart Gale" userId="3647ddd2-6040-41ae-a96d-232c23482af8" providerId="ADAL" clId="{9C9400D3-8D38-4461-BA63-992FABBA19EE}" dt="2021-01-18T07:53:33.484" v="137" actId="20577"/>
          <ac:spMkLst>
            <pc:docMk/>
            <pc:sldMk cId="2500525523" sldId="277"/>
            <ac:spMk id="31" creationId="{00000000-0000-0000-0000-000000000000}"/>
          </ac:spMkLst>
        </pc:spChg>
        <pc:grpChg chg="del mod">
          <ac:chgData name="Stewart Gale" userId="3647ddd2-6040-41ae-a96d-232c23482af8" providerId="ADAL" clId="{9C9400D3-8D38-4461-BA63-992FABBA19EE}" dt="2021-01-18T07:50:26.902" v="43" actId="165"/>
          <ac:grpSpMkLst>
            <pc:docMk/>
            <pc:sldMk cId="2500525523" sldId="277"/>
            <ac:grpSpMk id="7" creationId="{00000000-0000-0000-0000-000000000000}"/>
          </ac:grpSpMkLst>
        </pc:grpChg>
        <pc:picChg chg="del mod topLvl">
          <ac:chgData name="Stewart Gale" userId="3647ddd2-6040-41ae-a96d-232c23482af8" providerId="ADAL" clId="{9C9400D3-8D38-4461-BA63-992FABBA19EE}" dt="2021-01-18T07:50:37.351" v="46" actId="478"/>
          <ac:picMkLst>
            <pc:docMk/>
            <pc:sldMk cId="2500525523" sldId="277"/>
            <ac:picMk id="6" creationId="{00000000-0000-0000-0000-000000000000}"/>
          </ac:picMkLst>
        </pc:picChg>
        <pc:picChg chg="add del mod modCrop">
          <ac:chgData name="Stewart Gale" userId="3647ddd2-6040-41ae-a96d-232c23482af8" providerId="ADAL" clId="{9C9400D3-8D38-4461-BA63-992FABBA19EE}" dt="2021-01-18T07:51:40.591" v="100" actId="478"/>
          <ac:picMkLst>
            <pc:docMk/>
            <pc:sldMk cId="2500525523" sldId="277"/>
            <ac:picMk id="8" creationId="{B490F3B9-A408-4294-96DD-BC0198084348}"/>
          </ac:picMkLst>
        </pc:picChg>
        <pc:picChg chg="add mod modCrop">
          <ac:chgData name="Stewart Gale" userId="3647ddd2-6040-41ae-a96d-232c23482af8" providerId="ADAL" clId="{9C9400D3-8D38-4461-BA63-992FABBA19EE}" dt="2021-01-18T07:52:36.568" v="113" actId="1076"/>
          <ac:picMkLst>
            <pc:docMk/>
            <pc:sldMk cId="2500525523" sldId="277"/>
            <ac:picMk id="10" creationId="{CAA08893-AD78-44FB-9324-B10777EB08ED}"/>
          </ac:picMkLst>
        </pc:picChg>
        <pc:picChg chg="del mod topLvl">
          <ac:chgData name="Stewart Gale" userId="3647ddd2-6040-41ae-a96d-232c23482af8" providerId="ADAL" clId="{9C9400D3-8D38-4461-BA63-992FABBA19EE}" dt="2021-01-18T07:50:43.709" v="48" actId="478"/>
          <ac:picMkLst>
            <pc:docMk/>
            <pc:sldMk cId="2500525523" sldId="277"/>
            <ac:picMk id="18" creationId="{00000000-0000-0000-0000-000000000000}"/>
          </ac:picMkLst>
        </pc:picChg>
      </pc:sldChg>
    </pc:docChg>
  </pc:docChgLst>
  <pc:docChgLst>
    <pc:chgData name="Stewart Gale" userId="3647ddd2-6040-41ae-a96d-232c23482af8" providerId="ADAL" clId="{740483B2-E3F2-4171-926B-4D53A5818157}"/>
    <pc:docChg chg="custSel addSld delSld modSld sldOrd">
      <pc:chgData name="Stewart Gale" userId="3647ddd2-6040-41ae-a96d-232c23482af8" providerId="ADAL" clId="{740483B2-E3F2-4171-926B-4D53A5818157}" dt="2023-05-01T04:53:29.659" v="34" actId="208"/>
      <pc:docMkLst>
        <pc:docMk/>
      </pc:docMkLst>
      <pc:sldChg chg="addSp modSp mod">
        <pc:chgData name="Stewart Gale" userId="3647ddd2-6040-41ae-a96d-232c23482af8" providerId="ADAL" clId="{740483B2-E3F2-4171-926B-4D53A5818157}" dt="2023-05-01T04:53:29.659" v="34" actId="208"/>
        <pc:sldMkLst>
          <pc:docMk/>
          <pc:sldMk cId="341139464" sldId="261"/>
        </pc:sldMkLst>
        <pc:spChg chg="add mod">
          <ac:chgData name="Stewart Gale" userId="3647ddd2-6040-41ae-a96d-232c23482af8" providerId="ADAL" clId="{740483B2-E3F2-4171-926B-4D53A5818157}" dt="2023-05-01T04:53:29.659" v="34" actId="208"/>
          <ac:spMkLst>
            <pc:docMk/>
            <pc:sldMk cId="341139464" sldId="261"/>
            <ac:spMk id="2" creationId="{77EB5977-7A93-0680-EF6C-C33BBD04095E}"/>
          </ac:spMkLst>
        </pc:spChg>
        <pc:picChg chg="mod">
          <ac:chgData name="Stewart Gale" userId="3647ddd2-6040-41ae-a96d-232c23482af8" providerId="ADAL" clId="{740483B2-E3F2-4171-926B-4D53A5818157}" dt="2023-05-01T04:53:14.413" v="31" actId="1076"/>
          <ac:picMkLst>
            <pc:docMk/>
            <pc:sldMk cId="341139464" sldId="261"/>
            <ac:picMk id="3" creationId="{00000000-0000-0000-0000-000000000000}"/>
          </ac:picMkLst>
        </pc:picChg>
      </pc:sldChg>
      <pc:sldChg chg="modSp">
        <pc:chgData name="Stewart Gale" userId="3647ddd2-6040-41ae-a96d-232c23482af8" providerId="ADAL" clId="{740483B2-E3F2-4171-926B-4D53A5818157}" dt="2021-11-08T05:14:26.033" v="3" actId="20577"/>
        <pc:sldMkLst>
          <pc:docMk/>
          <pc:sldMk cId="1786039533" sldId="265"/>
        </pc:sldMkLst>
        <pc:spChg chg="mod">
          <ac:chgData name="Stewart Gale" userId="3647ddd2-6040-41ae-a96d-232c23482af8" providerId="ADAL" clId="{740483B2-E3F2-4171-926B-4D53A5818157}" dt="2021-11-08T05:14:26.033" v="3" actId="20577"/>
          <ac:spMkLst>
            <pc:docMk/>
            <pc:sldMk cId="1786039533" sldId="265"/>
            <ac:spMk id="14" creationId="{A5BE35CC-B81D-4471-95DC-17CBCDB20CA8}"/>
          </ac:spMkLst>
        </pc:spChg>
      </pc:sldChg>
      <pc:sldChg chg="addSp delSp modSp mod">
        <pc:chgData name="Stewart Gale" userId="3647ddd2-6040-41ae-a96d-232c23482af8" providerId="ADAL" clId="{740483B2-E3F2-4171-926B-4D53A5818157}" dt="2021-11-08T05:18:23.409" v="28" actId="1076"/>
        <pc:sldMkLst>
          <pc:docMk/>
          <pc:sldMk cId="2454030996" sldId="271"/>
        </pc:sldMkLst>
        <pc:spChg chg="mod">
          <ac:chgData name="Stewart Gale" userId="3647ddd2-6040-41ae-a96d-232c23482af8" providerId="ADAL" clId="{740483B2-E3F2-4171-926B-4D53A5818157}" dt="2021-11-08T05:18:20.316" v="27" actId="1076"/>
          <ac:spMkLst>
            <pc:docMk/>
            <pc:sldMk cId="2454030996" sldId="271"/>
            <ac:spMk id="3" creationId="{00000000-0000-0000-0000-000000000000}"/>
          </ac:spMkLst>
        </pc:spChg>
        <pc:spChg chg="del">
          <ac:chgData name="Stewart Gale" userId="3647ddd2-6040-41ae-a96d-232c23482af8" providerId="ADAL" clId="{740483B2-E3F2-4171-926B-4D53A5818157}" dt="2021-11-08T05:17:32.409" v="18" actId="478"/>
          <ac:spMkLst>
            <pc:docMk/>
            <pc:sldMk cId="2454030996" sldId="271"/>
            <ac:spMk id="4" creationId="{00000000-0000-0000-0000-000000000000}"/>
          </ac:spMkLst>
        </pc:spChg>
        <pc:spChg chg="add mod">
          <ac:chgData name="Stewart Gale" userId="3647ddd2-6040-41ae-a96d-232c23482af8" providerId="ADAL" clId="{740483B2-E3F2-4171-926B-4D53A5818157}" dt="2021-11-08T05:18:23.409" v="28" actId="1076"/>
          <ac:spMkLst>
            <pc:docMk/>
            <pc:sldMk cId="2454030996" sldId="271"/>
            <ac:spMk id="5" creationId="{81DA6D00-AC63-40AC-97A8-91B01772DD09}"/>
          </ac:spMkLst>
        </pc:spChg>
      </pc:sldChg>
      <pc:sldChg chg="delSp modSp mod delAnim">
        <pc:chgData name="Stewart Gale" userId="3647ddd2-6040-41ae-a96d-232c23482af8" providerId="ADAL" clId="{740483B2-E3F2-4171-926B-4D53A5818157}" dt="2021-11-08T05:07:02.132" v="1" actId="478"/>
        <pc:sldMkLst>
          <pc:docMk/>
          <pc:sldMk cId="2500525523" sldId="277"/>
        </pc:sldMkLst>
        <pc:spChg chg="del mod">
          <ac:chgData name="Stewart Gale" userId="3647ddd2-6040-41ae-a96d-232c23482af8" providerId="ADAL" clId="{740483B2-E3F2-4171-926B-4D53A5818157}" dt="2021-11-08T05:07:02.132" v="1" actId="478"/>
          <ac:spMkLst>
            <pc:docMk/>
            <pc:sldMk cId="2500525523" sldId="277"/>
            <ac:spMk id="3" creationId="{00000000-0000-0000-0000-000000000000}"/>
          </ac:spMkLst>
        </pc:spChg>
      </pc:sldChg>
      <pc:sldChg chg="delSp modSp add mod ord">
        <pc:chgData name="Stewart Gale" userId="3647ddd2-6040-41ae-a96d-232c23482af8" providerId="ADAL" clId="{740483B2-E3F2-4171-926B-4D53A5818157}" dt="2021-11-08T05:17:26.913" v="17" actId="1076"/>
        <pc:sldMkLst>
          <pc:docMk/>
          <pc:sldMk cId="3473282298" sldId="278"/>
        </pc:sldMkLst>
        <pc:spChg chg="del">
          <ac:chgData name="Stewart Gale" userId="3647ddd2-6040-41ae-a96d-232c23482af8" providerId="ADAL" clId="{740483B2-E3F2-4171-926B-4D53A5818157}" dt="2021-11-08T05:17:00.503" v="7" actId="478"/>
          <ac:spMkLst>
            <pc:docMk/>
            <pc:sldMk cId="3473282298" sldId="278"/>
            <ac:spMk id="3" creationId="{00000000-0000-0000-0000-000000000000}"/>
          </ac:spMkLst>
        </pc:spChg>
        <pc:spChg chg="mod">
          <ac:chgData name="Stewart Gale" userId="3647ddd2-6040-41ae-a96d-232c23482af8" providerId="ADAL" clId="{740483B2-E3F2-4171-926B-4D53A5818157}" dt="2021-11-08T05:17:26.913" v="17" actId="1076"/>
          <ac:spMkLst>
            <pc:docMk/>
            <pc:sldMk cId="3473282298" sldId="278"/>
            <ac:spMk id="4" creationId="{00000000-0000-0000-0000-000000000000}"/>
          </ac:spMkLst>
        </pc:spChg>
      </pc:sldChg>
      <pc:sldChg chg="new del">
        <pc:chgData name="Stewart Gale" userId="3647ddd2-6040-41ae-a96d-232c23482af8" providerId="ADAL" clId="{740483B2-E3F2-4171-926B-4D53A5818157}" dt="2023-01-02T07:20:09.835" v="30" actId="47"/>
        <pc:sldMkLst>
          <pc:docMk/>
          <pc:sldMk cId="3941886511" sldId="27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88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621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156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899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310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16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378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27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015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624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75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4F1D4-58AB-4151-B08C-4C4880202054}" type="datetimeFigureOut">
              <a:rPr lang="en-GB" smtClean="0"/>
              <a:t>01/05/2023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50198-1595-4905-9270-1D25DD074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08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673" y="1596045"/>
            <a:ext cx="118317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LO: Recurring </a:t>
            </a:r>
          </a:p>
          <a:p>
            <a:pPr algn="ctr"/>
            <a:r>
              <a:rPr lang="en-GB" sz="9600" b="1" u="sng" dirty="0"/>
              <a:t>Decimals as Fractions</a:t>
            </a:r>
          </a:p>
        </p:txBody>
      </p:sp>
    </p:spTree>
    <p:extLst>
      <p:ext uri="{BB962C8B-B14F-4D97-AF65-F5344CB8AC3E}">
        <p14:creationId xmlns:p14="http://schemas.microsoft.com/office/powerpoint/2010/main" val="3473282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071073" y="2560613"/>
            <a:ext cx="55358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  0.363636…</a:t>
            </a:r>
            <a:endParaRPr lang="en-GB" sz="2800" dirty="0">
              <a:solidFill>
                <a:prstClr val="black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626519" y="3969692"/>
            <a:ext cx="1020336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295484" y="3969692"/>
            <a:ext cx="308703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734081" y="3668609"/>
            <a:ext cx="379141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207046" y="4105052"/>
            <a:ext cx="31021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99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36</a:t>
            </a:r>
            <a:endParaRPr lang="en-GB" sz="2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3963506" y="5258866"/>
                <a:ext cx="2209259" cy="133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fontAlgn="b"/>
                <a:r>
                  <a:rPr lang="en-GB" sz="7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72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𝟑𝟔</m:t>
                            </m:r>
                          </m:num>
                          <m:den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𝟗𝟗</m:t>
                            </m:r>
                          </m:den>
                        </m:f>
                      </m:e>
                    </m:box>
                  </m:oMath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506" y="5258866"/>
                <a:ext cx="2209259" cy="1339277"/>
              </a:xfrm>
              <a:prstGeom prst="rect">
                <a:avLst/>
              </a:prstGeom>
              <a:blipFill>
                <a:blip r:embed="rId2"/>
                <a:stretch>
                  <a:fillRect l="-20661" t="-11872" b="-337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259098" y="5274262"/>
                <a:ext cx="1516762" cy="13324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72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𝟏𝟏</m:t>
                            </m:r>
                          </m:den>
                        </m:f>
                      </m:e>
                    </m:box>
                  </m:oMath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9098" y="5274262"/>
                <a:ext cx="1516762" cy="1332481"/>
              </a:xfrm>
              <a:prstGeom prst="rect">
                <a:avLst/>
              </a:prstGeom>
              <a:blipFill>
                <a:blip r:embed="rId3"/>
                <a:stretch>
                  <a:fillRect l="-30522" t="-15068" b="-292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29127" t="27595" r="27716" b="18540"/>
          <a:stretch/>
        </p:blipFill>
        <p:spPr>
          <a:xfrm>
            <a:off x="2670145" y="166255"/>
            <a:ext cx="7278064" cy="10264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98017" y="1391403"/>
            <a:ext cx="259140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100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</a:t>
            </a:r>
          </a:p>
        </p:txBody>
      </p:sp>
      <p:sp>
        <p:nvSpPr>
          <p:cNvPr id="4" name="Rectangle 3"/>
          <p:cNvSpPr/>
          <p:nvPr/>
        </p:nvSpPr>
        <p:spPr>
          <a:xfrm>
            <a:off x="5187125" y="1384938"/>
            <a:ext cx="441980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36.363636…</a:t>
            </a:r>
          </a:p>
        </p:txBody>
      </p:sp>
    </p:spTree>
    <p:extLst>
      <p:ext uri="{BB962C8B-B14F-4D97-AF65-F5344CB8AC3E}">
        <p14:creationId xmlns:p14="http://schemas.microsoft.com/office/powerpoint/2010/main" val="253617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31" grpId="0"/>
      <p:bldP spid="3" grpId="0"/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071073" y="2560613"/>
            <a:ext cx="55358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  0.242424…</a:t>
            </a:r>
            <a:endParaRPr lang="en-GB" sz="2800" dirty="0">
              <a:solidFill>
                <a:prstClr val="black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626519" y="3969692"/>
            <a:ext cx="1020336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295484" y="3969692"/>
            <a:ext cx="308703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734081" y="3668609"/>
            <a:ext cx="379141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207046" y="4105052"/>
            <a:ext cx="31021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99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24</a:t>
            </a:r>
            <a:endParaRPr lang="en-GB" sz="2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3963506" y="5258866"/>
                <a:ext cx="2209259" cy="133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fontAlgn="b"/>
                <a:r>
                  <a:rPr lang="en-GB" sz="7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72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𝟐𝟒</m:t>
                            </m:r>
                          </m:num>
                          <m:den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𝟗𝟗</m:t>
                            </m:r>
                          </m:den>
                        </m:f>
                      </m:e>
                    </m:box>
                  </m:oMath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506" y="5258866"/>
                <a:ext cx="2209259" cy="1339277"/>
              </a:xfrm>
              <a:prstGeom prst="rect">
                <a:avLst/>
              </a:prstGeom>
              <a:blipFill>
                <a:blip r:embed="rId2"/>
                <a:stretch>
                  <a:fillRect l="-20661" t="-11872" b="-337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259098" y="5274262"/>
                <a:ext cx="1516762" cy="133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72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num>
                          <m:den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𝟑𝟑</m:t>
                            </m:r>
                          </m:den>
                        </m:f>
                      </m:e>
                    </m:box>
                  </m:oMath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9098" y="5274262"/>
                <a:ext cx="1516762" cy="1339277"/>
              </a:xfrm>
              <a:prstGeom prst="rect">
                <a:avLst/>
              </a:prstGeom>
              <a:blipFill>
                <a:blip r:embed="rId3"/>
                <a:stretch>
                  <a:fillRect l="-30522" t="-14545" b="-2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798017" y="1391403"/>
            <a:ext cx="259140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100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</a:t>
            </a:r>
          </a:p>
        </p:txBody>
      </p:sp>
      <p:sp>
        <p:nvSpPr>
          <p:cNvPr id="4" name="Rectangle 3"/>
          <p:cNvSpPr/>
          <p:nvPr/>
        </p:nvSpPr>
        <p:spPr>
          <a:xfrm>
            <a:off x="5187125" y="1384938"/>
            <a:ext cx="441980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24.242424…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670145" y="166255"/>
            <a:ext cx="7278064" cy="1026488"/>
            <a:chOff x="2670145" y="166255"/>
            <a:chExt cx="7278064" cy="1026488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4"/>
            <a:srcRect l="29127" t="27595" r="27716" b="18540"/>
            <a:stretch/>
          </p:blipFill>
          <p:spPr>
            <a:xfrm>
              <a:off x="2670145" y="166255"/>
              <a:ext cx="7278064" cy="102648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/>
            <a:srcRect l="21390" t="23084" r="22476" b="35840"/>
            <a:stretch/>
          </p:blipFill>
          <p:spPr>
            <a:xfrm>
              <a:off x="4959928" y="483932"/>
              <a:ext cx="858982" cy="5985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240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31" grpId="0"/>
      <p:bldP spid="3" grpId="0"/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071072" y="2560613"/>
            <a:ext cx="74115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    0.214214214…</a:t>
            </a:r>
            <a:endParaRPr lang="en-GB" sz="2800" dirty="0">
              <a:solidFill>
                <a:prstClr val="black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626519" y="3969692"/>
            <a:ext cx="1020336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295484" y="3969692"/>
            <a:ext cx="308703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734081" y="3668609"/>
            <a:ext cx="379141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2808035" y="4156445"/>
            <a:ext cx="396134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999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214</a:t>
            </a:r>
            <a:endParaRPr lang="en-GB" sz="2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3963506" y="5258866"/>
                <a:ext cx="2541080" cy="133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fontAlgn="b"/>
                <a:r>
                  <a:rPr lang="en-GB" sz="7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72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𝟗𝟗</m:t>
                            </m:r>
                            <m:r>
                              <a:rPr lang="en-US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</m:e>
                    </m:box>
                  </m:oMath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506" y="5258866"/>
                <a:ext cx="2541080" cy="1339277"/>
              </a:xfrm>
              <a:prstGeom prst="rect">
                <a:avLst/>
              </a:prstGeom>
              <a:blipFill>
                <a:blip r:embed="rId2"/>
                <a:stretch>
                  <a:fillRect l="-17986" t="-11872" b="-337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287288" y="1391403"/>
            <a:ext cx="31021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1000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</a:t>
            </a:r>
          </a:p>
        </p:txBody>
      </p:sp>
      <p:sp>
        <p:nvSpPr>
          <p:cNvPr id="4" name="Rectangle 3"/>
          <p:cNvSpPr/>
          <p:nvPr/>
        </p:nvSpPr>
        <p:spPr>
          <a:xfrm>
            <a:off x="5187125" y="1384938"/>
            <a:ext cx="61382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214.214214214…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A08893-AD78-44FB-9324-B10777EB08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6" t="14264" r="4060" b="30896"/>
          <a:stretch/>
        </p:blipFill>
        <p:spPr>
          <a:xfrm>
            <a:off x="1522197" y="222193"/>
            <a:ext cx="8860195" cy="9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2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31" grpId="0"/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3590187" y="2650839"/>
            <a:ext cx="65362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10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  0.363636…</a:t>
            </a:r>
            <a:endParaRPr lang="en-GB" sz="2800" dirty="0">
              <a:solidFill>
                <a:prstClr val="black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697749" y="3948547"/>
            <a:ext cx="2259138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605516" y="3948547"/>
            <a:ext cx="308703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427585" y="3251872"/>
            <a:ext cx="379141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104502" y="4138260"/>
            <a:ext cx="353173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990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36</a:t>
            </a:r>
            <a:endParaRPr lang="en-GB" sz="2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4308174" y="5316062"/>
                <a:ext cx="2541080" cy="133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fontAlgn="b"/>
                <a:r>
                  <a:rPr lang="en-GB" sz="7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72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𝟑𝟔</m:t>
                            </m:r>
                          </m:num>
                          <m:den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𝟗𝟗𝟎</m:t>
                            </m:r>
                          </m:den>
                        </m:f>
                      </m:e>
                    </m:box>
                  </m:oMath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174" y="5316062"/>
                <a:ext cx="2541080" cy="1339277"/>
              </a:xfrm>
              <a:prstGeom prst="rect">
                <a:avLst/>
              </a:prstGeom>
              <a:blipFill>
                <a:blip r:embed="rId2"/>
                <a:stretch>
                  <a:fillRect l="-18225" t="-11818" b="-331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858325" y="5348361"/>
                <a:ext cx="1516762" cy="133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72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𝟓𝟓</m:t>
                            </m:r>
                          </m:den>
                        </m:f>
                      </m:e>
                    </m:box>
                  </m:oMath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325" y="5348361"/>
                <a:ext cx="1516762" cy="1339277"/>
              </a:xfrm>
              <a:prstGeom prst="rect">
                <a:avLst/>
              </a:prstGeom>
              <a:blipFill>
                <a:blip r:embed="rId3"/>
                <a:stretch>
                  <a:fillRect l="-30120" t="-14545" b="-2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28240" t="26873" r="27729" b="11197"/>
          <a:stretch/>
        </p:blipFill>
        <p:spPr>
          <a:xfrm>
            <a:off x="2356658" y="115568"/>
            <a:ext cx="7599219" cy="120781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97749" y="1463929"/>
            <a:ext cx="29756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1000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</a:t>
            </a:r>
          </a:p>
        </p:txBody>
      </p:sp>
      <p:sp>
        <p:nvSpPr>
          <p:cNvPr id="5" name="Rectangle 4"/>
          <p:cNvSpPr/>
          <p:nvPr/>
        </p:nvSpPr>
        <p:spPr>
          <a:xfrm>
            <a:off x="5605516" y="1463929"/>
            <a:ext cx="441980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36.363636…</a:t>
            </a:r>
          </a:p>
        </p:txBody>
      </p:sp>
    </p:spTree>
    <p:extLst>
      <p:ext uri="{BB962C8B-B14F-4D97-AF65-F5344CB8AC3E}">
        <p14:creationId xmlns:p14="http://schemas.microsoft.com/office/powerpoint/2010/main" val="303227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31" grpId="0"/>
      <p:bldP spid="3" grpId="0"/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3590187" y="2650839"/>
            <a:ext cx="65362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10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  0.525252…</a:t>
            </a:r>
            <a:endParaRPr lang="en-GB" sz="2800" dirty="0">
              <a:solidFill>
                <a:prstClr val="black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697749" y="3948547"/>
            <a:ext cx="2259138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605516" y="3948547"/>
            <a:ext cx="308703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427585" y="3251872"/>
            <a:ext cx="379141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104502" y="4138260"/>
            <a:ext cx="353173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990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52</a:t>
            </a:r>
            <a:endParaRPr lang="en-GB" sz="2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4308174" y="5316062"/>
                <a:ext cx="2541080" cy="1396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fontAlgn="b"/>
                <a:r>
                  <a:rPr lang="en-GB" sz="7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72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𝟓𝟐</m:t>
                            </m:r>
                          </m:num>
                          <m:den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𝟗𝟗𝟎</m:t>
                            </m:r>
                          </m:den>
                        </m:f>
                      </m:e>
                    </m:box>
                  </m:oMath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174" y="5316062"/>
                <a:ext cx="2541080" cy="1396601"/>
              </a:xfrm>
              <a:prstGeom prst="rect">
                <a:avLst/>
              </a:prstGeom>
              <a:blipFill>
                <a:blip r:embed="rId2"/>
                <a:stretch>
                  <a:fillRect l="-18225" t="-10480" b="-288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858325" y="5348361"/>
                <a:ext cx="1848583" cy="133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72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𝟐𝟔</m:t>
                            </m:r>
                          </m:num>
                          <m:den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𝟒𝟗𝟓</m:t>
                            </m:r>
                          </m:den>
                        </m:f>
                      </m:e>
                    </m:box>
                  </m:oMath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325" y="5348361"/>
                <a:ext cx="1848583" cy="1339277"/>
              </a:xfrm>
              <a:prstGeom prst="rect">
                <a:avLst/>
              </a:prstGeom>
              <a:blipFill>
                <a:blip r:embed="rId3"/>
                <a:stretch>
                  <a:fillRect l="-24752" t="-14545" b="-2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697749" y="1463929"/>
            <a:ext cx="29756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1000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</a:t>
            </a:r>
          </a:p>
        </p:txBody>
      </p:sp>
      <p:sp>
        <p:nvSpPr>
          <p:cNvPr id="5" name="Rectangle 4"/>
          <p:cNvSpPr/>
          <p:nvPr/>
        </p:nvSpPr>
        <p:spPr>
          <a:xfrm>
            <a:off x="5605516" y="1463929"/>
            <a:ext cx="441980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52.525252…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56658" y="115568"/>
            <a:ext cx="7599219" cy="1207818"/>
            <a:chOff x="2356658" y="115568"/>
            <a:chExt cx="7599219" cy="120781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/>
            <a:srcRect l="28240" t="26873" r="27729" b="11197"/>
            <a:stretch/>
          </p:blipFill>
          <p:spPr>
            <a:xfrm>
              <a:off x="2356658" y="115568"/>
              <a:ext cx="7599219" cy="120781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/>
            <a:srcRect l="23419" t="24660" r="23419" b="33432"/>
            <a:stretch/>
          </p:blipFill>
          <p:spPr>
            <a:xfrm>
              <a:off x="5065222" y="459217"/>
              <a:ext cx="864523" cy="6495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550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31" grpId="0"/>
      <p:bldP spid="3" grpId="0"/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502275" y="2290767"/>
            <a:ext cx="634553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  2.3333333…</a:t>
            </a:r>
            <a:endParaRPr lang="en-GB" sz="2800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178600" y="3528767"/>
            <a:ext cx="1677213" cy="83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825651" y="3528767"/>
            <a:ext cx="4340708" cy="1909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866987" y="2901752"/>
            <a:ext cx="623226" cy="83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100495" y="3722859"/>
            <a:ext cx="26519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9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21</a:t>
            </a:r>
            <a:endParaRPr lang="en-GB" sz="2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502276" y="5005855"/>
                <a:ext cx="2144339" cy="1313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"/>
                <a:r>
                  <a:rPr lang="en-GB" sz="72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720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7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21</m:t>
                            </m:r>
                          </m:num>
                          <m:den>
                            <m:r>
                              <a:rPr lang="en-US" sz="7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box>
                  </m:oMath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276" y="5005855"/>
                <a:ext cx="2144339" cy="1313758"/>
              </a:xfrm>
              <a:prstGeom prst="rect">
                <a:avLst/>
              </a:prstGeom>
              <a:blipFill>
                <a:blip r:embed="rId2"/>
                <a:stretch>
                  <a:fillRect l="-21652" t="-14352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29593" t="26034" r="30229" b="18465"/>
          <a:stretch/>
        </p:blipFill>
        <p:spPr>
          <a:xfrm>
            <a:off x="2250311" y="0"/>
            <a:ext cx="7308294" cy="11458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27858" y="1191515"/>
            <a:ext cx="220314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10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</a:t>
            </a:r>
          </a:p>
        </p:txBody>
      </p:sp>
      <p:sp>
        <p:nvSpPr>
          <p:cNvPr id="7" name="Rectangle 6"/>
          <p:cNvSpPr/>
          <p:nvPr/>
        </p:nvSpPr>
        <p:spPr>
          <a:xfrm>
            <a:off x="4668782" y="1191515"/>
            <a:ext cx="484940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23.3333333…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5BE35CC-B81D-4471-95DC-17CBCDB20CA8}"/>
                  </a:ext>
                </a:extLst>
              </p:cNvPr>
              <p:cNvSpPr/>
              <p:nvPr/>
            </p:nvSpPr>
            <p:spPr>
              <a:xfrm>
                <a:off x="5791544" y="5005855"/>
                <a:ext cx="2244092" cy="13145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"/>
                <a:r>
                  <a:rPr lang="en-GB" sz="720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72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box>
                      <m:boxPr>
                        <m:ctrlPr>
                          <a:rPr lang="en-GB" sz="72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7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7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box>
                  </m:oMath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5BE35CC-B81D-4471-95DC-17CBCDB20C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544" y="5005855"/>
                <a:ext cx="2244092" cy="1314591"/>
              </a:xfrm>
              <a:prstGeom prst="rect">
                <a:avLst/>
              </a:prstGeom>
              <a:blipFill>
                <a:blip r:embed="rId4"/>
                <a:stretch>
                  <a:fillRect l="-20380" t="-12963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603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  <p:bldP spid="6" grpId="0"/>
      <p:bldP spid="7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2451" y="197865"/>
            <a:ext cx="97646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What’s the point(s)?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531" t="15788" r="4881" b="18887"/>
          <a:stretch/>
        </p:blipFill>
        <p:spPr>
          <a:xfrm>
            <a:off x="562207" y="2028374"/>
            <a:ext cx="11067585" cy="4293219"/>
          </a:xfrm>
          <a:prstGeom prst="rect">
            <a:avLst/>
          </a:prstGeom>
        </p:spPr>
      </p:pic>
      <p:sp>
        <p:nvSpPr>
          <p:cNvPr id="2" name="Rectangle: Single Corner Rounded 1">
            <a:extLst>
              <a:ext uri="{FF2B5EF4-FFF2-40B4-BE49-F238E27FC236}">
                <a16:creationId xmlns:a16="http://schemas.microsoft.com/office/drawing/2014/main" id="{77EB5977-7A93-0680-EF6C-C33BBD04095E}"/>
              </a:ext>
            </a:extLst>
          </p:cNvPr>
          <p:cNvSpPr/>
          <p:nvPr/>
        </p:nvSpPr>
        <p:spPr>
          <a:xfrm>
            <a:off x="10584873" y="4821382"/>
            <a:ext cx="365760" cy="299258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3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03811" y="3964912"/>
            <a:ext cx="1078437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222222"/>
                </a:solidFill>
                <a:latin typeface="arial" panose="020B0604020202020204" pitchFamily="34" charset="0"/>
              </a:rPr>
              <a:t>The part that repeats can also be shown by placing dots over the first and last digits of the </a:t>
            </a:r>
            <a:r>
              <a:rPr lang="en-US" sz="4400" b="1" dirty="0">
                <a:solidFill>
                  <a:srgbClr val="222222"/>
                </a:solidFill>
                <a:latin typeface="arial" panose="020B0604020202020204" pitchFamily="34" charset="0"/>
              </a:rPr>
              <a:t>repeating</a:t>
            </a:r>
            <a:r>
              <a:rPr lang="en-US" sz="4400" dirty="0">
                <a:solidFill>
                  <a:srgbClr val="222222"/>
                </a:solidFill>
                <a:latin typeface="arial" panose="020B0604020202020204" pitchFamily="34" charset="0"/>
              </a:rPr>
              <a:t> pattern.</a:t>
            </a:r>
            <a:endParaRPr lang="en-GB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DA6D00-AC63-40AC-97A8-91B01772DD09}"/>
              </a:ext>
            </a:extLst>
          </p:cNvPr>
          <p:cNvSpPr txBox="1"/>
          <p:nvPr/>
        </p:nvSpPr>
        <p:spPr>
          <a:xfrm>
            <a:off x="459970" y="505499"/>
            <a:ext cx="1111134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recurring decimal is a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decimal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number with a digit (or group of digits) </a:t>
            </a:r>
          </a:p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that repeats forever.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4030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99657" y="737063"/>
            <a:ext cx="519268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0.4 =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22419" y="-411173"/>
            <a:ext cx="4156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4760" y="3338007"/>
            <a:ext cx="1067631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0.444444.... </a:t>
            </a:r>
          </a:p>
        </p:txBody>
      </p:sp>
    </p:spTree>
    <p:extLst>
      <p:ext uri="{BB962C8B-B14F-4D97-AF65-F5344CB8AC3E}">
        <p14:creationId xmlns:p14="http://schemas.microsoft.com/office/powerpoint/2010/main" val="249254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99653" y="602180"/>
            <a:ext cx="48075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0.24 =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3226" y="-383463"/>
            <a:ext cx="4156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1463" y="3217918"/>
            <a:ext cx="1008610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0.2444444.... </a:t>
            </a:r>
          </a:p>
        </p:txBody>
      </p:sp>
    </p:spTree>
    <p:extLst>
      <p:ext uri="{BB962C8B-B14F-4D97-AF65-F5344CB8AC3E}">
        <p14:creationId xmlns:p14="http://schemas.microsoft.com/office/powerpoint/2010/main" val="92314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71451" y="713017"/>
            <a:ext cx="48075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0.24 =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65023" y="-300336"/>
            <a:ext cx="4156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1739" y="3289962"/>
            <a:ext cx="102634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0.242424......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08812" y="-300336"/>
            <a:ext cx="4156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881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06185" y="524594"/>
            <a:ext cx="57662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0.214 =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94761" y="-361296"/>
            <a:ext cx="4156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0341" y="3028693"/>
            <a:ext cx="119259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0.214214214.....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32710" y="-361296"/>
            <a:ext cx="4156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827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322" t="28993" r="30032" b="17433"/>
          <a:stretch/>
        </p:blipFill>
        <p:spPr>
          <a:xfrm>
            <a:off x="2555630" y="217444"/>
            <a:ext cx="6919336" cy="107992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324865" y="2530816"/>
            <a:ext cx="11160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000" dirty="0">
                <a:solidFill>
                  <a:srgbClr val="FF0000"/>
                </a:solidFill>
                <a:latin typeface="Calibri" panose="020F0502020204030204" pitchFamily="34" charset="0"/>
              </a:rPr>
              <a:t>=</a:t>
            </a:r>
            <a:endParaRPr lang="en-GB" sz="2400" dirty="0"/>
          </a:p>
        </p:txBody>
      </p:sp>
      <p:sp>
        <p:nvSpPr>
          <p:cNvPr id="15" name="Rectangle 14"/>
          <p:cNvSpPr/>
          <p:nvPr/>
        </p:nvSpPr>
        <p:spPr>
          <a:xfrm>
            <a:off x="3495299" y="1568433"/>
            <a:ext cx="19738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n-GB" sz="6000" dirty="0">
                <a:solidFill>
                  <a:srgbClr val="FF0000"/>
                </a:solidFill>
                <a:latin typeface="Calibri" panose="020F0502020204030204" pitchFamily="34" charset="0"/>
              </a:rPr>
              <a:t>10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000" dirty="0">
                <a:solidFill>
                  <a:srgbClr val="FF0000"/>
                </a:solidFill>
                <a:latin typeface="Calibri" panose="020F0502020204030204" pitchFamily="34" charset="0"/>
              </a:rPr>
              <a:t>=</a:t>
            </a:r>
            <a:endParaRPr lang="en-GB" sz="2400" dirty="0"/>
          </a:p>
        </p:txBody>
      </p:sp>
      <p:sp>
        <p:nvSpPr>
          <p:cNvPr id="16" name="Rectangle 15"/>
          <p:cNvSpPr/>
          <p:nvPr/>
        </p:nvSpPr>
        <p:spPr>
          <a:xfrm>
            <a:off x="5440866" y="1568433"/>
            <a:ext cx="36359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000" dirty="0">
                <a:solidFill>
                  <a:srgbClr val="FF0000"/>
                </a:solidFill>
                <a:latin typeface="Calibri" panose="020F0502020204030204" pitchFamily="34" charset="0"/>
              </a:rPr>
              <a:t>3.333333…</a:t>
            </a:r>
            <a:endParaRPr lang="en-GB" sz="2400" dirty="0">
              <a:solidFill>
                <a:prstClr val="black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835412" y="3507971"/>
            <a:ext cx="1020336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504377" y="3507971"/>
            <a:ext cx="308703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116158" y="3206888"/>
            <a:ext cx="379141" cy="55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959927" y="3693208"/>
            <a:ext cx="205537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000" dirty="0">
                <a:solidFill>
                  <a:srgbClr val="FF0000"/>
                </a:solidFill>
                <a:latin typeface="Calibri" panose="020F0502020204030204" pitchFamily="34" charset="0"/>
              </a:rPr>
              <a:t>9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000" dirty="0">
                <a:solidFill>
                  <a:srgbClr val="FF0000"/>
                </a:solidFill>
                <a:latin typeface="Calibri" panose="020F0502020204030204" pitchFamily="34" charset="0"/>
              </a:rPr>
              <a:t>= 3</a:t>
            </a:r>
            <a:endParaRPr lang="en-GB" sz="2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4324865" y="4779926"/>
                <a:ext cx="1595309" cy="11315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fontAlgn="b"/>
                <a:r>
                  <a:rPr lang="en-GB" sz="60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60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6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6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GB" sz="6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</m:e>
                    </m:box>
                  </m:oMath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865" y="4779926"/>
                <a:ext cx="1595309" cy="1131592"/>
              </a:xfrm>
              <a:prstGeom prst="rect">
                <a:avLst/>
              </a:prstGeom>
              <a:blipFill>
                <a:blip r:embed="rId3"/>
                <a:stretch>
                  <a:fillRect l="-22901" t="-10753" r="-4962" b="-317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455023" y="2530815"/>
            <a:ext cx="36359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000" dirty="0">
                <a:solidFill>
                  <a:srgbClr val="FF0000"/>
                </a:solidFill>
                <a:latin typeface="Calibri" panose="020F0502020204030204" pitchFamily="34" charset="0"/>
              </a:rPr>
              <a:t>0.333333…</a:t>
            </a:r>
            <a:endParaRPr lang="en-GB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34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27" grpId="0"/>
      <p:bldP spid="31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067721" y="2396975"/>
            <a:ext cx="52504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0.888888…</a:t>
            </a:r>
            <a:endParaRPr lang="en-GB" sz="2800" dirty="0">
              <a:solidFill>
                <a:prstClr val="black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497361" y="3701934"/>
            <a:ext cx="1356378" cy="83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166326" y="3701934"/>
            <a:ext cx="410372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778107" y="3400851"/>
            <a:ext cx="504009" cy="83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711329" y="3809585"/>
            <a:ext cx="298161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9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 8</a:t>
            </a:r>
            <a:endParaRPr lang="en-GB" sz="2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4061046" y="4994915"/>
                <a:ext cx="2040496" cy="13392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"/>
                <a:r>
                  <a:rPr lang="en-GB" sz="7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en-GB" sz="72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num>
                          <m:den>
                            <m:r>
                              <a:rPr lang="en-GB" sz="7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</m:e>
                    </m:box>
                  </m:oMath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1046" y="4994915"/>
                <a:ext cx="2040496" cy="1339277"/>
              </a:xfrm>
              <a:prstGeom prst="rect">
                <a:avLst/>
              </a:prstGeom>
              <a:blipFill>
                <a:blip r:embed="rId2"/>
                <a:stretch>
                  <a:fillRect l="-22388" t="-11818" b="-331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l="28950" t="28553" r="29895"/>
          <a:stretch/>
        </p:blipFill>
        <p:spPr>
          <a:xfrm>
            <a:off x="2589221" y="183587"/>
            <a:ext cx="6752402" cy="13246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21601" y="1309321"/>
            <a:ext cx="20521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10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=</a:t>
            </a:r>
          </a:p>
        </p:txBody>
      </p:sp>
      <p:sp>
        <p:nvSpPr>
          <p:cNvPr id="6" name="Rectangle 5"/>
          <p:cNvSpPr/>
          <p:nvPr/>
        </p:nvSpPr>
        <p:spPr>
          <a:xfrm>
            <a:off x="5279857" y="1335672"/>
            <a:ext cx="399019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6600" dirty="0">
                <a:solidFill>
                  <a:srgbClr val="FF0000"/>
                </a:solidFill>
                <a:latin typeface="Calibri" panose="020F0502020204030204" pitchFamily="34" charset="0"/>
              </a:rPr>
              <a:t>8.888888…</a:t>
            </a:r>
          </a:p>
        </p:txBody>
      </p:sp>
    </p:spTree>
    <p:extLst>
      <p:ext uri="{BB962C8B-B14F-4D97-AF65-F5344CB8AC3E}">
        <p14:creationId xmlns:p14="http://schemas.microsoft.com/office/powerpoint/2010/main" val="224124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31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199</Words>
  <Application>Microsoft Office PowerPoint</Application>
  <PresentationFormat>Widescreen</PresentationFormat>
  <Paragraphs>66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27</cp:revision>
  <dcterms:created xsi:type="dcterms:W3CDTF">2015-11-23T08:08:00Z</dcterms:created>
  <dcterms:modified xsi:type="dcterms:W3CDTF">2023-05-01T04:53:32Z</dcterms:modified>
</cp:coreProperties>
</file>