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711" r:id="rId2"/>
    <p:sldId id="713" r:id="rId3"/>
    <p:sldId id="708" r:id="rId4"/>
    <p:sldId id="684" r:id="rId5"/>
    <p:sldId id="693" r:id="rId6"/>
    <p:sldId id="714" r:id="rId7"/>
    <p:sldId id="694" r:id="rId8"/>
    <p:sldId id="715" r:id="rId9"/>
    <p:sldId id="706" r:id="rId10"/>
    <p:sldId id="710" r:id="rId11"/>
    <p:sldId id="716" r:id="rId12"/>
    <p:sldId id="712" r:id="rId13"/>
    <p:sldId id="71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042E33-93CC-41D1-ACF0-3749C02DFEFC}" v="58" dt="2025-01-14T04:18:25.4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1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C5B9951-9C51-48E3-8625-86E88B582A0B}"/>
    <pc:docChg chg="custSel modSld sldOrd">
      <pc:chgData name="Stewart Gale" userId="3647ddd2-6040-41ae-a96d-232c23482af8" providerId="ADAL" clId="{9C5B9951-9C51-48E3-8625-86E88B582A0B}" dt="2023-01-10T10:11:41.517" v="54" actId="1076"/>
      <pc:docMkLst>
        <pc:docMk/>
      </pc:docMkLst>
      <pc:sldChg chg="ord">
        <pc:chgData name="Stewart Gale" userId="3647ddd2-6040-41ae-a96d-232c23482af8" providerId="ADAL" clId="{9C5B9951-9C51-48E3-8625-86E88B582A0B}" dt="2022-03-14T04:23:36.661" v="24"/>
        <pc:sldMkLst>
          <pc:docMk/>
          <pc:sldMk cId="1089459689" sldId="684"/>
        </pc:sldMkLst>
      </pc:sldChg>
      <pc:sldChg chg="ord">
        <pc:chgData name="Stewart Gale" userId="3647ddd2-6040-41ae-a96d-232c23482af8" providerId="ADAL" clId="{9C5B9951-9C51-48E3-8625-86E88B582A0B}" dt="2022-03-14T04:23:28.162" v="22"/>
        <pc:sldMkLst>
          <pc:docMk/>
          <pc:sldMk cId="3863197436" sldId="693"/>
        </pc:sldMkLst>
      </pc:sldChg>
      <pc:sldChg chg="ord">
        <pc:chgData name="Stewart Gale" userId="3647ddd2-6040-41ae-a96d-232c23482af8" providerId="ADAL" clId="{9C5B9951-9C51-48E3-8625-86E88B582A0B}" dt="2022-03-14T04:23:14.768" v="20"/>
        <pc:sldMkLst>
          <pc:docMk/>
          <pc:sldMk cId="1182547158" sldId="694"/>
        </pc:sldMkLst>
      </pc:sldChg>
      <pc:sldChg chg="ord">
        <pc:chgData name="Stewart Gale" userId="3647ddd2-6040-41ae-a96d-232c23482af8" providerId="ADAL" clId="{9C5B9951-9C51-48E3-8625-86E88B582A0B}" dt="2022-03-14T04:23:07.541" v="18"/>
        <pc:sldMkLst>
          <pc:docMk/>
          <pc:sldMk cId="1185423963" sldId="706"/>
        </pc:sldMkLst>
      </pc:sldChg>
      <pc:sldChg chg="modSp mod">
        <pc:chgData name="Stewart Gale" userId="3647ddd2-6040-41ae-a96d-232c23482af8" providerId="ADAL" clId="{9C5B9951-9C51-48E3-8625-86E88B582A0B}" dt="2023-01-10T10:11:41.517" v="54" actId="1076"/>
        <pc:sldMkLst>
          <pc:docMk/>
          <pc:sldMk cId="1376343406" sldId="709"/>
        </pc:sldMkLst>
      </pc:sldChg>
      <pc:sldChg chg="modSp mod">
        <pc:chgData name="Stewart Gale" userId="3647ddd2-6040-41ae-a96d-232c23482af8" providerId="ADAL" clId="{9C5B9951-9C51-48E3-8625-86E88B582A0B}" dt="2022-03-14T04:24:00.784" v="47" actId="313"/>
        <pc:sldMkLst>
          <pc:docMk/>
          <pc:sldMk cId="2160813378" sldId="710"/>
        </pc:sldMkLst>
      </pc:sldChg>
    </pc:docChg>
  </pc:docChgLst>
  <pc:docChgLst>
    <pc:chgData name="Stewart Gale" userId="3647ddd2-6040-41ae-a96d-232c23482af8" providerId="ADAL" clId="{9464DA2B-06A6-4FA8-9130-181B3ADD0E77}"/>
    <pc:docChg chg="undo custSel addSld modSld">
      <pc:chgData name="Stewart Gale" userId="3647ddd2-6040-41ae-a96d-232c23482af8" providerId="ADAL" clId="{9464DA2B-06A6-4FA8-9130-181B3ADD0E77}" dt="2021-03-07T06:35:35.518" v="222" actId="207"/>
      <pc:docMkLst>
        <pc:docMk/>
      </pc:docMkLst>
      <pc:sldChg chg="delSp modSp mod">
        <pc:chgData name="Stewart Gale" userId="3647ddd2-6040-41ae-a96d-232c23482af8" providerId="ADAL" clId="{9464DA2B-06A6-4FA8-9130-181B3ADD0E77}" dt="2021-03-07T06:30:33.584" v="40" actId="1076"/>
        <pc:sldMkLst>
          <pc:docMk/>
          <pc:sldMk cId="3863197436" sldId="693"/>
        </pc:sldMkLst>
      </pc:sldChg>
      <pc:sldChg chg="modSp">
        <pc:chgData name="Stewart Gale" userId="3647ddd2-6040-41ae-a96d-232c23482af8" providerId="ADAL" clId="{9464DA2B-06A6-4FA8-9130-181B3ADD0E77}" dt="2021-03-07T06:29:11.489" v="27" actId="20577"/>
        <pc:sldMkLst>
          <pc:docMk/>
          <pc:sldMk cId="2866851476" sldId="707"/>
        </pc:sldMkLst>
      </pc:sldChg>
      <pc:sldChg chg="modSp">
        <pc:chgData name="Stewart Gale" userId="3647ddd2-6040-41ae-a96d-232c23482af8" providerId="ADAL" clId="{9464DA2B-06A6-4FA8-9130-181B3ADD0E77}" dt="2021-03-07T06:29:01.460" v="25" actId="114"/>
        <pc:sldMkLst>
          <pc:docMk/>
          <pc:sldMk cId="2145382427" sldId="708"/>
        </pc:sldMkLst>
      </pc:sldChg>
      <pc:sldChg chg="modSp">
        <pc:chgData name="Stewart Gale" userId="3647ddd2-6040-41ae-a96d-232c23482af8" providerId="ADAL" clId="{9464DA2B-06A6-4FA8-9130-181B3ADD0E77}" dt="2021-03-07T06:29:23.802" v="29" actId="20577"/>
        <pc:sldMkLst>
          <pc:docMk/>
          <pc:sldMk cId="1376343406" sldId="709"/>
        </pc:sldMkLst>
      </pc:sldChg>
      <pc:sldChg chg="delSp modSp mod">
        <pc:chgData name="Stewart Gale" userId="3647ddd2-6040-41ae-a96d-232c23482af8" providerId="ADAL" clId="{9464DA2B-06A6-4FA8-9130-181B3ADD0E77}" dt="2021-03-07T06:30:47.709" v="43" actId="1076"/>
        <pc:sldMkLst>
          <pc:docMk/>
          <pc:sldMk cId="2160813378" sldId="710"/>
        </pc:sldMkLst>
      </pc:sldChg>
      <pc:sldChg chg="modSp mod">
        <pc:chgData name="Stewart Gale" userId="3647ddd2-6040-41ae-a96d-232c23482af8" providerId="ADAL" clId="{9464DA2B-06A6-4FA8-9130-181B3ADD0E77}" dt="2021-03-07T06:28:34.270" v="22" actId="1076"/>
        <pc:sldMkLst>
          <pc:docMk/>
          <pc:sldMk cId="3361311940" sldId="711"/>
        </pc:sldMkLst>
      </pc:sldChg>
      <pc:sldChg chg="addSp delSp modSp new mod">
        <pc:chgData name="Stewart Gale" userId="3647ddd2-6040-41ae-a96d-232c23482af8" providerId="ADAL" clId="{9464DA2B-06A6-4FA8-9130-181B3ADD0E77}" dt="2021-03-07T06:35:35.518" v="222" actId="207"/>
        <pc:sldMkLst>
          <pc:docMk/>
          <pc:sldMk cId="1312696943" sldId="712"/>
        </pc:sldMkLst>
      </pc:sldChg>
    </pc:docChg>
  </pc:docChgLst>
  <pc:docChgLst>
    <pc:chgData name="Stewart Gale" userId="3647ddd2-6040-41ae-a96d-232c23482af8" providerId="ADAL" clId="{95B994EA-58E5-4C8E-B1EF-574E0B7C15A6}"/>
    <pc:docChg chg="undo custSel addSld delSld modSld sldOrd modMainMaster modNotesMaster">
      <pc:chgData name="Stewart Gale" userId="3647ddd2-6040-41ae-a96d-232c23482af8" providerId="ADAL" clId="{95B994EA-58E5-4C8E-B1EF-574E0B7C15A6}" dt="2023-08-19T21:34:50.832" v="813"/>
      <pc:docMkLst>
        <pc:docMk/>
      </pc:docMkLst>
      <pc:sldChg chg="addSp delSp modSp mod modAnim">
        <pc:chgData name="Stewart Gale" userId="3647ddd2-6040-41ae-a96d-232c23482af8" providerId="ADAL" clId="{95B994EA-58E5-4C8E-B1EF-574E0B7C15A6}" dt="2023-08-19T21:07:02.243" v="451"/>
        <pc:sldMkLst>
          <pc:docMk/>
          <pc:sldMk cId="1089459689" sldId="684"/>
        </pc:sldMkLst>
      </pc:sldChg>
      <pc:sldChg chg="addSp delSp modSp mod modAnim">
        <pc:chgData name="Stewart Gale" userId="3647ddd2-6040-41ae-a96d-232c23482af8" providerId="ADAL" clId="{95B994EA-58E5-4C8E-B1EF-574E0B7C15A6}" dt="2023-08-19T21:19:36.492" v="642"/>
        <pc:sldMkLst>
          <pc:docMk/>
          <pc:sldMk cId="3863197436" sldId="693"/>
        </pc:sldMkLst>
      </pc:sldChg>
      <pc:sldChg chg="addSp delSp modSp mod modAnim">
        <pc:chgData name="Stewart Gale" userId="3647ddd2-6040-41ae-a96d-232c23482af8" providerId="ADAL" clId="{95B994EA-58E5-4C8E-B1EF-574E0B7C15A6}" dt="2023-08-19T21:19:18.855" v="637" actId="1076"/>
        <pc:sldMkLst>
          <pc:docMk/>
          <pc:sldMk cId="1182547158" sldId="694"/>
        </pc:sldMkLst>
      </pc:sldChg>
      <pc:sldChg chg="delSp modSp mod modAnim">
        <pc:chgData name="Stewart Gale" userId="3647ddd2-6040-41ae-a96d-232c23482af8" providerId="ADAL" clId="{95B994EA-58E5-4C8E-B1EF-574E0B7C15A6}" dt="2023-08-19T21:28:25.250" v="735"/>
        <pc:sldMkLst>
          <pc:docMk/>
          <pc:sldMk cId="1185423963" sldId="706"/>
        </pc:sldMkLst>
      </pc:sldChg>
      <pc:sldChg chg="delSp modSp del mod delAnim">
        <pc:chgData name="Stewart Gale" userId="3647ddd2-6040-41ae-a96d-232c23482af8" providerId="ADAL" clId="{95B994EA-58E5-4C8E-B1EF-574E0B7C15A6}" dt="2023-08-19T21:13:07.360" v="541" actId="47"/>
        <pc:sldMkLst>
          <pc:docMk/>
          <pc:sldMk cId="2866851476" sldId="707"/>
        </pc:sldMkLst>
      </pc:sldChg>
      <pc:sldChg chg="addSp delSp modSp mod modAnim">
        <pc:chgData name="Stewart Gale" userId="3647ddd2-6040-41ae-a96d-232c23482af8" providerId="ADAL" clId="{95B994EA-58E5-4C8E-B1EF-574E0B7C15A6}" dt="2023-08-19T21:03:10.794" v="384"/>
        <pc:sldMkLst>
          <pc:docMk/>
          <pc:sldMk cId="2145382427" sldId="708"/>
        </pc:sldMkLst>
      </pc:sldChg>
      <pc:sldChg chg="modSp del modAnim">
        <pc:chgData name="Stewart Gale" userId="3647ddd2-6040-41ae-a96d-232c23482af8" providerId="ADAL" clId="{95B994EA-58E5-4C8E-B1EF-574E0B7C15A6}" dt="2023-08-19T21:28:08.266" v="734" actId="47"/>
        <pc:sldMkLst>
          <pc:docMk/>
          <pc:sldMk cId="1376343406" sldId="709"/>
        </pc:sldMkLst>
      </pc:sldChg>
      <pc:sldChg chg="addSp delSp modSp mod ord modAnim">
        <pc:chgData name="Stewart Gale" userId="3647ddd2-6040-41ae-a96d-232c23482af8" providerId="ADAL" clId="{95B994EA-58E5-4C8E-B1EF-574E0B7C15A6}" dt="2023-08-19T21:30:35.877" v="742"/>
        <pc:sldMkLst>
          <pc:docMk/>
          <pc:sldMk cId="2160813378" sldId="710"/>
        </pc:sldMkLst>
      </pc:sldChg>
      <pc:sldChg chg="delSp modSp mod">
        <pc:chgData name="Stewart Gale" userId="3647ddd2-6040-41ae-a96d-232c23482af8" providerId="ADAL" clId="{95B994EA-58E5-4C8E-B1EF-574E0B7C15A6}" dt="2023-08-19T20:53:03.389" v="9" actId="403"/>
        <pc:sldMkLst>
          <pc:docMk/>
          <pc:sldMk cId="3361311940" sldId="711"/>
        </pc:sldMkLst>
      </pc:sldChg>
      <pc:sldChg chg="delSp modSp add del mod modAnim">
        <pc:chgData name="Stewart Gale" userId="3647ddd2-6040-41ae-a96d-232c23482af8" providerId="ADAL" clId="{95B994EA-58E5-4C8E-B1EF-574E0B7C15A6}" dt="2023-08-19T21:28:42.559" v="738"/>
        <pc:sldMkLst>
          <pc:docMk/>
          <pc:sldMk cId="1312696943" sldId="712"/>
        </pc:sldMkLst>
      </pc:sldChg>
      <pc:sldChg chg="addSp delSp modSp new mod ord">
        <pc:chgData name="Stewart Gale" userId="3647ddd2-6040-41ae-a96d-232c23482af8" providerId="ADAL" clId="{95B994EA-58E5-4C8E-B1EF-574E0B7C15A6}" dt="2023-08-19T21:26:55.683" v="729" actId="20577"/>
        <pc:sldMkLst>
          <pc:docMk/>
          <pc:sldMk cId="798287377" sldId="713"/>
        </pc:sldMkLst>
      </pc:sldChg>
      <pc:sldChg chg="addSp delSp modSp add mod delAnim modAnim">
        <pc:chgData name="Stewart Gale" userId="3647ddd2-6040-41ae-a96d-232c23482af8" providerId="ADAL" clId="{95B994EA-58E5-4C8E-B1EF-574E0B7C15A6}" dt="2023-08-19T21:13:35.651" v="551" actId="1076"/>
        <pc:sldMkLst>
          <pc:docMk/>
          <pc:sldMk cId="3170817074" sldId="714"/>
        </pc:sldMkLst>
      </pc:sldChg>
      <pc:sldChg chg="addSp delSp modSp add mod delAnim modAnim">
        <pc:chgData name="Stewart Gale" userId="3647ddd2-6040-41ae-a96d-232c23482af8" providerId="ADAL" clId="{95B994EA-58E5-4C8E-B1EF-574E0B7C15A6}" dt="2023-08-19T21:23:01.206" v="698" actId="20577"/>
        <pc:sldMkLst>
          <pc:docMk/>
          <pc:sldMk cId="3986166057" sldId="715"/>
        </pc:sldMkLst>
      </pc:sldChg>
      <pc:sldChg chg="addSp delSp modSp new mod modAnim">
        <pc:chgData name="Stewart Gale" userId="3647ddd2-6040-41ae-a96d-232c23482af8" providerId="ADAL" clId="{95B994EA-58E5-4C8E-B1EF-574E0B7C15A6}" dt="2023-08-19T21:34:50.832" v="813"/>
        <pc:sldMkLst>
          <pc:docMk/>
          <pc:sldMk cId="3524125721" sldId="716"/>
        </pc:sldMkLst>
      </pc:sldChg>
      <pc:sldMasterChg chg="modSp modSldLayout">
        <pc:chgData name="Stewart Gale" userId="3647ddd2-6040-41ae-a96d-232c23482af8" providerId="ADAL" clId="{95B994EA-58E5-4C8E-B1EF-574E0B7C15A6}" dt="2023-08-19T20:52:37.802" v="0"/>
        <pc:sldMasterMkLst>
          <pc:docMk/>
          <pc:sldMasterMk cId="626276533" sldId="2147483660"/>
        </pc:sldMasterMkLst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135405526" sldId="2147483661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54969021" sldId="2147483663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25094662" sldId="2147483664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897469472" sldId="2147483665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991914500" sldId="2147483668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506500256" sldId="2147483669"/>
          </pc:sldLayoutMkLst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3801482467" sldId="2147483671"/>
          </pc:sldLayoutMkLst>
        </pc:sldLayoutChg>
      </pc:sldMasterChg>
    </pc:docChg>
  </pc:docChgLst>
  <pc:docChgLst>
    <pc:chgData name="Stewart Gale" userId="3647ddd2-6040-41ae-a96d-232c23482af8" providerId="ADAL" clId="{7A042E33-93CC-41D1-ACF0-3749C02DFEFC}"/>
    <pc:docChg chg="custSel addSld modSld">
      <pc:chgData name="Stewart Gale" userId="3647ddd2-6040-41ae-a96d-232c23482af8" providerId="ADAL" clId="{7A042E33-93CC-41D1-ACF0-3749C02DFEFC}" dt="2025-01-14T04:18:43.480" v="85" actId="1076"/>
      <pc:docMkLst>
        <pc:docMk/>
      </pc:docMkLst>
      <pc:sldChg chg="modSp mod">
        <pc:chgData name="Stewart Gale" userId="3647ddd2-6040-41ae-a96d-232c23482af8" providerId="ADAL" clId="{7A042E33-93CC-41D1-ACF0-3749C02DFEFC}" dt="2025-01-10T04:44:51.510" v="53" actId="207"/>
        <pc:sldMkLst>
          <pc:docMk/>
          <pc:sldMk cId="1089459689" sldId="684"/>
        </pc:sldMkLst>
        <pc:spChg chg="mod">
          <ac:chgData name="Stewart Gale" userId="3647ddd2-6040-41ae-a96d-232c23482af8" providerId="ADAL" clId="{7A042E33-93CC-41D1-ACF0-3749C02DFEFC}" dt="2025-01-10T04:44:37.762" v="51" actId="207"/>
          <ac:spMkLst>
            <pc:docMk/>
            <pc:sldMk cId="1089459689" sldId="684"/>
            <ac:spMk id="6" creationId="{5E794F58-A457-CDC8-8DE9-16572A2AA082}"/>
          </ac:spMkLst>
        </pc:spChg>
        <pc:spChg chg="mod">
          <ac:chgData name="Stewart Gale" userId="3647ddd2-6040-41ae-a96d-232c23482af8" providerId="ADAL" clId="{7A042E33-93CC-41D1-ACF0-3749C02DFEFC}" dt="2025-01-10T04:44:23.822" v="48" actId="207"/>
          <ac:spMkLst>
            <pc:docMk/>
            <pc:sldMk cId="1089459689" sldId="684"/>
            <ac:spMk id="8" creationId="{00000000-0000-0000-0000-000000000000}"/>
          </ac:spMkLst>
        </pc:spChg>
        <pc:spChg chg="mod">
          <ac:chgData name="Stewart Gale" userId="3647ddd2-6040-41ae-a96d-232c23482af8" providerId="ADAL" clId="{7A042E33-93CC-41D1-ACF0-3749C02DFEFC}" dt="2025-01-10T04:43:50.648" v="47" actId="1076"/>
          <ac:spMkLst>
            <pc:docMk/>
            <pc:sldMk cId="1089459689" sldId="684"/>
            <ac:spMk id="12" creationId="{7DC55BC0-5171-7173-792F-D445C0C01437}"/>
          </ac:spMkLst>
        </pc:spChg>
        <pc:spChg chg="mod">
          <ac:chgData name="Stewart Gale" userId="3647ddd2-6040-41ae-a96d-232c23482af8" providerId="ADAL" clId="{7A042E33-93CC-41D1-ACF0-3749C02DFEFC}" dt="2025-01-10T04:44:51.510" v="53" actId="207"/>
          <ac:spMkLst>
            <pc:docMk/>
            <pc:sldMk cId="1089459689" sldId="684"/>
            <ac:spMk id="17" creationId="{7A40E33E-D236-46DC-1AEF-C87E5886AA4A}"/>
          </ac:spMkLst>
        </pc:spChg>
        <pc:spChg chg="mod">
          <ac:chgData name="Stewart Gale" userId="3647ddd2-6040-41ae-a96d-232c23482af8" providerId="ADAL" clId="{7A042E33-93CC-41D1-ACF0-3749C02DFEFC}" dt="2025-01-10T04:44:28.190" v="49" actId="207"/>
          <ac:spMkLst>
            <pc:docMk/>
            <pc:sldMk cId="1089459689" sldId="684"/>
            <ac:spMk id="21" creationId="{4404F561-3FD3-0698-5500-FD75A002F618}"/>
          </ac:spMkLst>
        </pc:spChg>
      </pc:sldChg>
      <pc:sldChg chg="modSp mod">
        <pc:chgData name="Stewart Gale" userId="3647ddd2-6040-41ae-a96d-232c23482af8" providerId="ADAL" clId="{7A042E33-93CC-41D1-ACF0-3749C02DFEFC}" dt="2025-01-14T04:18:43.480" v="85" actId="1076"/>
        <pc:sldMkLst>
          <pc:docMk/>
          <pc:sldMk cId="1312696943" sldId="712"/>
        </pc:sldMkLst>
        <pc:spChg chg="mod">
          <ac:chgData name="Stewart Gale" userId="3647ddd2-6040-41ae-a96d-232c23482af8" providerId="ADAL" clId="{7A042E33-93CC-41D1-ACF0-3749C02DFEFC}" dt="2025-01-14T04:18:43.480" v="85" actId="1076"/>
          <ac:spMkLst>
            <pc:docMk/>
            <pc:sldMk cId="1312696943" sldId="712"/>
            <ac:spMk id="10" creationId="{653B3455-F8E2-4522-9DCC-81F27DA3BCCD}"/>
          </ac:spMkLst>
        </pc:spChg>
      </pc:sldChg>
      <pc:sldChg chg="modSp">
        <pc:chgData name="Stewart Gale" userId="3647ddd2-6040-41ae-a96d-232c23482af8" providerId="ADAL" clId="{7A042E33-93CC-41D1-ACF0-3749C02DFEFC}" dt="2024-01-10T04:25:34.415" v="14" actId="20577"/>
        <pc:sldMkLst>
          <pc:docMk/>
          <pc:sldMk cId="3524125721" sldId="716"/>
        </pc:sldMkLst>
      </pc:sldChg>
      <pc:sldChg chg="addSp delSp modSp new mod">
        <pc:chgData name="Stewart Gale" userId="3647ddd2-6040-41ae-a96d-232c23482af8" providerId="ADAL" clId="{7A042E33-93CC-41D1-ACF0-3749C02DFEFC}" dt="2025-01-14T04:18:28.749" v="84" actId="478"/>
        <pc:sldMkLst>
          <pc:docMk/>
          <pc:sldMk cId="950868394" sldId="717"/>
        </pc:sldMkLst>
        <pc:spChg chg="add del mod">
          <ac:chgData name="Stewart Gale" userId="3647ddd2-6040-41ae-a96d-232c23482af8" providerId="ADAL" clId="{7A042E33-93CC-41D1-ACF0-3749C02DFEFC}" dt="2025-01-14T04:18:28.749" v="84" actId="478"/>
          <ac:spMkLst>
            <pc:docMk/>
            <pc:sldMk cId="950868394" sldId="717"/>
            <ac:spMk id="3" creationId="{5C88D083-B99A-3C79-BCC2-D8140B7EFA3A}"/>
          </ac:spMkLst>
        </pc:spChg>
        <pc:picChg chg="add del mod modCrop">
          <ac:chgData name="Stewart Gale" userId="3647ddd2-6040-41ae-a96d-232c23482af8" providerId="ADAL" clId="{7A042E33-93CC-41D1-ACF0-3749C02DFEFC}" dt="2025-01-14T04:17:48.355" v="76" actId="478"/>
          <ac:picMkLst>
            <pc:docMk/>
            <pc:sldMk cId="950868394" sldId="717"/>
            <ac:picMk id="5" creationId="{AA476FF8-8083-8506-BA6A-F44530F58A07}"/>
          </ac:picMkLst>
        </pc:picChg>
        <pc:picChg chg="add mod modCrop">
          <ac:chgData name="Stewart Gale" userId="3647ddd2-6040-41ae-a96d-232c23482af8" providerId="ADAL" clId="{7A042E33-93CC-41D1-ACF0-3749C02DFEFC}" dt="2025-01-14T04:18:03.381" v="82" actId="1076"/>
          <ac:picMkLst>
            <pc:docMk/>
            <pc:sldMk cId="950868394" sldId="717"/>
            <ac:picMk id="6" creationId="{72F435DC-CBCE-61D4-CA6F-F6E90D3B01AF}"/>
          </ac:picMkLst>
        </pc:picChg>
        <pc:picChg chg="add del mod modCrop">
          <ac:chgData name="Stewart Gale" userId="3647ddd2-6040-41ae-a96d-232c23482af8" providerId="ADAL" clId="{7A042E33-93CC-41D1-ACF0-3749C02DFEFC}" dt="2025-01-14T04:17:48.355" v="76" actId="478"/>
          <ac:picMkLst>
            <pc:docMk/>
            <pc:sldMk cId="950868394" sldId="717"/>
            <ac:picMk id="7" creationId="{6D446542-71B3-ECB3-5F2D-11506CFB30FD}"/>
          </ac:picMkLst>
        </pc:picChg>
        <pc:picChg chg="add mod">
          <ac:chgData name="Stewart Gale" userId="3647ddd2-6040-41ae-a96d-232c23482af8" providerId="ADAL" clId="{7A042E33-93CC-41D1-ACF0-3749C02DFEFC}" dt="2025-01-14T04:18:25.491" v="83"/>
          <ac:picMkLst>
            <pc:docMk/>
            <pc:sldMk cId="950868394" sldId="717"/>
            <ac:picMk id="8" creationId="{F621444F-F708-8C5F-1C1C-AE23720C363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97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29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75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84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17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67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77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8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56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32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52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92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EK8VJPfemI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348" y="260648"/>
            <a:ext cx="1173730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Identities and Equations</a:t>
            </a:r>
          </a:p>
          <a:p>
            <a:pPr algn="ctr"/>
            <a:r>
              <a:rPr lang="en-GB" sz="8800" dirty="0"/>
              <a:t>Equations</a:t>
            </a:r>
          </a:p>
          <a:p>
            <a:pPr algn="ctr"/>
            <a:endParaRPr lang="en-GB" sz="3200" dirty="0"/>
          </a:p>
          <a:p>
            <a:pPr algn="ctr"/>
            <a:endParaRPr lang="en-GB" sz="14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336131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9376" y="412316"/>
                <a:ext cx="11377264" cy="7659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0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</m:oMath>
                </a14:m>
                <a:r>
                  <a:rPr lang="en-GB" sz="4000" dirty="0"/>
                  <a:t> in the interval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12316"/>
                <a:ext cx="11377264" cy="765915"/>
              </a:xfrm>
              <a:prstGeom prst="rect">
                <a:avLst/>
              </a:prstGeom>
              <a:blipFill>
                <a:blip r:embed="rId2"/>
                <a:stretch>
                  <a:fillRect b="-2080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02211" y="4990011"/>
                <a:ext cx="526327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=60°+180°=240°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211" y="4990011"/>
                <a:ext cx="526327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295800" y="1484784"/>
                <a:ext cx="2697533" cy="1254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1484784"/>
                <a:ext cx="2697533" cy="12540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214334" y="2906942"/>
                <a:ext cx="2860463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334" y="2906942"/>
                <a:ext cx="2860463" cy="780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355995" y="3831938"/>
                <a:ext cx="5155707" cy="1013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=60° 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95" y="3831938"/>
                <a:ext cx="5155707" cy="10135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279681" y="5938578"/>
                <a:ext cx="312438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b="1" dirty="0"/>
                  <a:t> 60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b="1" dirty="0"/>
                  <a:t>, 24</a:t>
                </a:r>
                <a14:m>
                  <m:oMath xmlns:m="http://schemas.openxmlformats.org/officeDocument/2006/math">
                    <m:r>
                      <a:rPr lang="en-GB" sz="4000" b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681" y="5938578"/>
                <a:ext cx="3124381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88E8F2E-CB2A-2D9C-4261-97256F4EA40D}"/>
              </a:ext>
            </a:extLst>
          </p:cNvPr>
          <p:cNvSpPr txBox="1"/>
          <p:nvPr/>
        </p:nvSpPr>
        <p:spPr>
          <a:xfrm>
            <a:off x="2351584" y="4107878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</p:spTree>
    <p:extLst>
      <p:ext uri="{BB962C8B-B14F-4D97-AF65-F5344CB8AC3E}">
        <p14:creationId xmlns:p14="http://schemas.microsoft.com/office/powerpoint/2010/main" val="216081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8" grpId="0"/>
      <p:bldP spid="10" grpId="0"/>
      <p:bldP spid="1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B71182-6450-221D-2CCE-3205E78B75CD}"/>
                  </a:ext>
                </a:extLst>
              </p:cNvPr>
              <p:cNvSpPr txBox="1"/>
              <p:nvPr/>
            </p:nvSpPr>
            <p:spPr>
              <a:xfrm>
                <a:off x="443372" y="250054"/>
                <a:ext cx="11305256" cy="69858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Solve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func>
                      <m:func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</m:oMath>
                </a14:m>
                <a:r>
                  <a:rPr lang="en-GB" sz="3600" dirty="0"/>
                  <a:t> in the interval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180°≤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B71182-6450-221D-2CCE-3205E78B7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250054"/>
                <a:ext cx="11305256" cy="698589"/>
              </a:xfrm>
              <a:prstGeom prst="rect">
                <a:avLst/>
              </a:prstGeom>
              <a:blipFill>
                <a:blip r:embed="rId2"/>
                <a:stretch>
                  <a:fillRect b="-179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0F9F27-5825-D49D-F60E-9B2E99EF7E93}"/>
                  </a:ext>
                </a:extLst>
              </p:cNvPr>
              <p:cNvSpPr txBox="1"/>
              <p:nvPr/>
            </p:nvSpPr>
            <p:spPr>
              <a:xfrm>
                <a:off x="3071664" y="2523822"/>
                <a:ext cx="2664296" cy="1236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en-GB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func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0F9F27-5825-D49D-F60E-9B2E99EF7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523822"/>
                <a:ext cx="2664296" cy="1236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50B6AF-4630-45CD-805D-BC1857F597F6}"/>
                  </a:ext>
                </a:extLst>
              </p:cNvPr>
              <p:cNvSpPr txBox="1"/>
              <p:nvPr/>
            </p:nvSpPr>
            <p:spPr>
              <a:xfrm>
                <a:off x="3719736" y="5157192"/>
                <a:ext cx="53285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=30°−180°=−150°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50B6AF-4630-45CD-805D-BC1857F59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157192"/>
                <a:ext cx="53285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1A6080-7E81-A672-B095-358CDDF5AEB3}"/>
                  </a:ext>
                </a:extLst>
              </p:cNvPr>
              <p:cNvSpPr txBox="1"/>
              <p:nvPr/>
            </p:nvSpPr>
            <p:spPr>
              <a:xfrm>
                <a:off x="3527884" y="3645024"/>
                <a:ext cx="5136232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tan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kumimoji="0" lang="en-GB" sz="3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kumimoji="0" lang="en-GB" sz="3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=30°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1A6080-7E81-A672-B095-358CDDF5A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3645024"/>
                <a:ext cx="5136232" cy="1337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4FEEA4-FDFA-83CE-E881-093FDF420B5B}"/>
                  </a:ext>
                </a:extLst>
              </p:cNvPr>
              <p:cNvSpPr txBox="1"/>
              <p:nvPr/>
            </p:nvSpPr>
            <p:spPr>
              <a:xfrm>
                <a:off x="3143672" y="1123650"/>
                <a:ext cx="2664296" cy="1241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func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4FEEA4-FDFA-83CE-E881-093FDF420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123650"/>
                <a:ext cx="2664296" cy="1241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27C4ACD-8845-8902-7422-2A736A21CB73}"/>
                  </a:ext>
                </a:extLst>
              </p:cNvPr>
              <p:cNvSpPr/>
              <p:nvPr/>
            </p:nvSpPr>
            <p:spPr>
              <a:xfrm>
                <a:off x="3791744" y="6077364"/>
                <a:ext cx="36004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b="1" dirty="0"/>
                  <a:t> 30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b="1" dirty="0"/>
                  <a:t>, </a:t>
                </a:r>
                <a14:m>
                  <m:oMath xmlns:m="http://schemas.openxmlformats.org/officeDocument/2006/math">
                    <m:r>
                      <a:rPr lang="en-GB" sz="40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1" i="0" smtClean="0">
                        <a:latin typeface="Cambria Math" panose="02040503050406030204" pitchFamily="18" charset="0"/>
                      </a:rPr>
                      <m:t>𝟏𝟓𝟎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27C4ACD-8845-8902-7422-2A736A21CB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6077364"/>
                <a:ext cx="3600473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5875F66-4A99-732D-26CC-8742E16EA255}"/>
              </a:ext>
            </a:extLst>
          </p:cNvPr>
          <p:cNvSpPr txBox="1"/>
          <p:nvPr/>
        </p:nvSpPr>
        <p:spPr>
          <a:xfrm>
            <a:off x="2052042" y="4082771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</p:spTree>
    <p:extLst>
      <p:ext uri="{BB962C8B-B14F-4D97-AF65-F5344CB8AC3E}">
        <p14:creationId xmlns:p14="http://schemas.microsoft.com/office/powerpoint/2010/main" val="352412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E9E40B4D-4FD5-46DE-8CC3-8F0E0EAAA866}"/>
              </a:ext>
            </a:extLst>
          </p:cNvPr>
          <p:cNvSpPr txBox="1"/>
          <p:nvPr/>
        </p:nvSpPr>
        <p:spPr>
          <a:xfrm>
            <a:off x="1271465" y="188640"/>
            <a:ext cx="993710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chemeClr val="tx1"/>
                </a:solidFill>
              </a:rPr>
              <a:t>Solving 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8B6D96-3EC5-44B0-A98E-41C8D3F20049}"/>
                  </a:ext>
                </a:extLst>
              </p:cNvPr>
              <p:cNvSpPr txBox="1"/>
              <p:nvPr/>
            </p:nvSpPr>
            <p:spPr>
              <a:xfrm>
                <a:off x="2567608" y="1268760"/>
                <a:ext cx="7200800" cy="176689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Solution 2: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=180°−</m:t>
                    </m:r>
                    <m:r>
                      <a:rPr lang="en-US" sz="3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𝑆𝑜𝑙𝑢𝑡𝑖𝑜𝑛</m:t>
                    </m:r>
                    <m:r>
                      <a:rPr lang="en-US" sz="3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1</m:t>
                    </m:r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360°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8B6D96-3EC5-44B0-A98E-41C8D3F20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1268760"/>
                <a:ext cx="7200800" cy="1766894"/>
              </a:xfrm>
              <a:prstGeom prst="rect">
                <a:avLst/>
              </a:prstGeom>
              <a:blipFill>
                <a:blip r:embed="rId2"/>
                <a:stretch>
                  <a:fillRect l="-2540" t="-4828" b="-11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3B3455-F8E2-4522-9DCC-81F27DA3BCCD}"/>
                  </a:ext>
                </a:extLst>
              </p:cNvPr>
              <p:cNvSpPr txBox="1"/>
              <p:nvPr/>
            </p:nvSpPr>
            <p:spPr>
              <a:xfrm>
                <a:off x="2567608" y="3192444"/>
                <a:ext cx="7200800" cy="176689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Solution 2: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=360°−</m:t>
                    </m:r>
                    <m:r>
                      <a:rPr lang="en-US" sz="36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𝑆𝑜𝑙𝑢𝑡𝑖𝑜𝑛</m:t>
                    </m:r>
                    <m:r>
                      <a:rPr lang="en-US" sz="36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1</m:t>
                    </m:r>
                  </m:oMath>
                </a14:m>
                <a:endParaRPr lang="en-GB" sz="3600" dirty="0">
                  <a:solidFill>
                    <a:srgbClr val="FFFF00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360°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3B3455-F8E2-4522-9DCC-81F27DA3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3192444"/>
                <a:ext cx="7200800" cy="1766894"/>
              </a:xfrm>
              <a:prstGeom prst="rect">
                <a:avLst/>
              </a:prstGeom>
              <a:blipFill>
                <a:blip r:embed="rId3"/>
                <a:stretch>
                  <a:fillRect l="-2540" t="-5172" b="-11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37F026-C40E-48A6-A488-854DF00FD20E}"/>
                  </a:ext>
                </a:extLst>
              </p:cNvPr>
              <p:cNvSpPr txBox="1"/>
              <p:nvPr/>
            </p:nvSpPr>
            <p:spPr>
              <a:xfrm>
                <a:off x="2552552" y="5229200"/>
                <a:ext cx="7200800" cy="12128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180°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37F026-C40E-48A6-A488-854DF00FD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552" y="5229200"/>
                <a:ext cx="7200800" cy="1212896"/>
              </a:xfrm>
              <a:prstGeom prst="rect">
                <a:avLst/>
              </a:prstGeom>
              <a:blipFill>
                <a:blip r:embed="rId4"/>
                <a:stretch>
                  <a:fillRect l="-2625" t="-7538" b="-170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69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F435DC-CBCE-61D4-CA6F-F6E90D3B01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87682"/>
          <a:stretch/>
        </p:blipFill>
        <p:spPr>
          <a:xfrm>
            <a:off x="3192528" y="6021288"/>
            <a:ext cx="5806943" cy="682640"/>
          </a:xfrm>
          <a:prstGeom prst="rect">
            <a:avLst/>
          </a:prstGeom>
        </p:spPr>
      </p:pic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F621444F-F708-8C5F-1C1C-AE23720C3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475" y="394739"/>
            <a:ext cx="6761050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6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2AC35A30-2C0C-7249-89EB-9C17BF3BCF1E}"/>
              </a:ext>
            </a:extLst>
          </p:cNvPr>
          <p:cNvSpPr txBox="1"/>
          <p:nvPr/>
        </p:nvSpPr>
        <p:spPr>
          <a:xfrm>
            <a:off x="983432" y="620688"/>
            <a:ext cx="1022513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Solving Trigonometric Equations</a:t>
            </a:r>
            <a:endParaRPr lang="en-GB" sz="6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67669-10B2-FD7C-3A53-947B1BA4761E}"/>
              </a:ext>
            </a:extLst>
          </p:cNvPr>
          <p:cNvSpPr txBox="1"/>
          <p:nvPr/>
        </p:nvSpPr>
        <p:spPr>
          <a:xfrm>
            <a:off x="767408" y="1988840"/>
            <a:ext cx="105851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way you find solutions </a:t>
            </a:r>
          </a:p>
          <a:p>
            <a:pPr algn="ctr"/>
            <a:r>
              <a:rPr lang="en-GB" sz="6600" dirty="0"/>
              <a:t>to a trigonometric equation depends on the trig function. </a:t>
            </a:r>
          </a:p>
          <a:p>
            <a:pPr algn="ctr"/>
            <a:r>
              <a:rPr lang="en-GB" sz="6600" dirty="0"/>
              <a:t> (</a:t>
            </a:r>
            <a:r>
              <a:rPr lang="en-GB" sz="6600" b="1" dirty="0"/>
              <a:t>sin</a:t>
            </a:r>
            <a:r>
              <a:rPr lang="en-GB" sz="6600" dirty="0"/>
              <a:t>, </a:t>
            </a:r>
            <a:r>
              <a:rPr lang="en-GB" sz="6600" b="1" dirty="0"/>
              <a:t>cos</a:t>
            </a:r>
            <a:r>
              <a:rPr lang="en-GB" sz="6600" dirty="0"/>
              <a:t> or </a:t>
            </a:r>
            <a:r>
              <a:rPr lang="en-GB" sz="6600" b="1" dirty="0"/>
              <a:t>tan</a:t>
            </a:r>
            <a:r>
              <a:rPr lang="en-GB" sz="6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828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40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/>
          <p:cNvSpPr txBox="1"/>
          <p:nvPr/>
        </p:nvSpPr>
        <p:spPr>
          <a:xfrm>
            <a:off x="3705213" y="294400"/>
            <a:ext cx="388264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Sin Equations</a:t>
            </a:r>
            <a:endParaRPr lang="en-GB" sz="48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1919536" y="1340768"/>
            <a:ext cx="7887085" cy="3022563"/>
            <a:chOff x="395536" y="-2312088"/>
            <a:chExt cx="7085957" cy="2605857"/>
          </a:xfrm>
        </p:grpSpPr>
        <p:pic>
          <p:nvPicPr>
            <p:cNvPr id="36" name="Picture 2" descr="Graph Plo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-2312088"/>
              <a:ext cx="3800019" cy="2598054"/>
            </a:xfrm>
            <a:prstGeom prst="rect">
              <a:avLst/>
            </a:prstGeom>
            <a:noFill/>
          </p:spPr>
        </p:pic>
        <p:pic>
          <p:nvPicPr>
            <p:cNvPr id="37" name="Picture 2" descr="Graph Plo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5368" y="-2304285"/>
              <a:ext cx="3686125" cy="2598054"/>
            </a:xfrm>
            <a:prstGeom prst="rect">
              <a:avLst/>
            </a:prstGeom>
            <a:noFill/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3795368" y="-2304285"/>
              <a:ext cx="0" cy="259805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662062" y="-2304285"/>
              <a:ext cx="0" cy="259805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/>
          <p:cNvCxnSpPr/>
          <p:nvPr/>
        </p:nvCxnSpPr>
        <p:spPr>
          <a:xfrm>
            <a:off x="1368434" y="2426565"/>
            <a:ext cx="9385164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042780" y="1340768"/>
            <a:ext cx="0" cy="300936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04782" y="1340768"/>
            <a:ext cx="0" cy="300936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969055" y="4431114"/>
            <a:ext cx="1930031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6227" y="4381854"/>
            <a:ext cx="1635685" cy="42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44" name="Oval 43"/>
          <p:cNvSpPr/>
          <p:nvPr/>
        </p:nvSpPr>
        <p:spPr>
          <a:xfrm>
            <a:off x="4120669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/>
          <p:cNvSpPr/>
          <p:nvPr/>
        </p:nvSpPr>
        <p:spPr>
          <a:xfrm>
            <a:off x="4715667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/>
          <p:cNvSpPr/>
          <p:nvPr/>
        </p:nvSpPr>
        <p:spPr>
          <a:xfrm>
            <a:off x="2820380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/>
          <p:cNvSpPr/>
          <p:nvPr/>
        </p:nvSpPr>
        <p:spPr>
          <a:xfrm>
            <a:off x="2254820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6596934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/>
          <p:cNvSpPr/>
          <p:nvPr/>
        </p:nvSpPr>
        <p:spPr>
          <a:xfrm>
            <a:off x="5996960" y="2348359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9673467" y="2363511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7860243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 rot="17825809">
            <a:off x="3704868" y="1468188"/>
            <a:ext cx="1501244" cy="39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53" name="TextBox 52"/>
          <p:cNvSpPr txBox="1"/>
          <p:nvPr/>
        </p:nvSpPr>
        <p:spPr>
          <a:xfrm rot="17711078">
            <a:off x="4408122" y="1526650"/>
            <a:ext cx="1501244" cy="39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2</a:t>
            </a:r>
          </a:p>
        </p:txBody>
      </p:sp>
      <p:sp>
        <p:nvSpPr>
          <p:cNvPr id="54" name="Oval 53"/>
          <p:cNvSpPr/>
          <p:nvPr/>
        </p:nvSpPr>
        <p:spPr>
          <a:xfrm>
            <a:off x="8415222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/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nd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Solution: </a:t>
                </a:r>
                <a14:m>
                  <m:oMath xmlns:m="http://schemas.openxmlformats.org/officeDocument/2006/math"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180°− </m:t>
                    </m:r>
                    <m:r>
                      <m:rPr>
                        <m:sty m:val="p"/>
                      </m:rP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Solution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1 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blipFill>
                <a:blip r:embed="rId4"/>
                <a:stretch>
                  <a:fillRect l="-2324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360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blipFill>
                <a:blip r:embed="rId5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38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 animBg="1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384" y="332656"/>
                <a:ext cx="11233248" cy="10671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233248" cy="1067152"/>
              </a:xfrm>
              <a:prstGeom prst="rect">
                <a:avLst/>
              </a:prstGeom>
              <a:blipFill>
                <a:blip r:embed="rId2"/>
                <a:stretch>
                  <a:fillRect b="-54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21671" y="1484784"/>
                <a:ext cx="4752528" cy="147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71" y="1484784"/>
                <a:ext cx="4752528" cy="14754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279575" y="2008445"/>
            <a:ext cx="144016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9576" y="3155371"/>
            <a:ext cx="144016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794F58-A457-CDC8-8DE9-16572A2AA082}"/>
                  </a:ext>
                </a:extLst>
              </p:cNvPr>
              <p:cNvSpPr txBox="1"/>
              <p:nvPr/>
            </p:nvSpPr>
            <p:spPr>
              <a:xfrm>
                <a:off x="4009743" y="3979543"/>
                <a:ext cx="5326617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=30°, 390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°,7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50°</m:t>
                      </m:r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794F58-A457-CDC8-8DE9-16572A2AA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3979543"/>
                <a:ext cx="5326617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C55BC0-5171-7173-792F-D445C0C01437}"/>
                  </a:ext>
                </a:extLst>
              </p:cNvPr>
              <p:cNvSpPr txBox="1"/>
              <p:nvPr/>
            </p:nvSpPr>
            <p:spPr>
              <a:xfrm>
                <a:off x="3995849" y="5949280"/>
                <a:ext cx="33354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𝜽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𝟑𝟎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𝟏𝟓𝟎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C55BC0-5171-7173-792F-D445C0C0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849" y="5949280"/>
                <a:ext cx="3335488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40E33E-D236-46DC-1AEF-C87E5886AA4A}"/>
                  </a:ext>
                </a:extLst>
              </p:cNvPr>
              <p:cNvSpPr txBox="1"/>
              <p:nvPr/>
            </p:nvSpPr>
            <p:spPr>
              <a:xfrm>
                <a:off x="4009743" y="4972801"/>
                <a:ext cx="47644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=150°, 510°,870°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40E33E-D236-46DC-1AEF-C87E5886A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4972801"/>
                <a:ext cx="476445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04F561-3FD3-0698-5500-FD75A002F618}"/>
                  </a:ext>
                </a:extLst>
              </p:cNvPr>
              <p:cNvSpPr txBox="1"/>
              <p:nvPr/>
            </p:nvSpPr>
            <p:spPr>
              <a:xfrm>
                <a:off x="4009743" y="3078748"/>
                <a:ext cx="532661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=180°−30°=150°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04F561-3FD3-0698-5500-FD75A002F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3078748"/>
                <a:ext cx="532661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45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23" grpId="0" animBg="1"/>
      <p:bldP spid="6" grpId="0"/>
      <p:bldP spid="12" grpId="0"/>
      <p:bldP spid="17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324078"/>
                <a:ext cx="11089232" cy="10671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24078"/>
                <a:ext cx="11089232" cy="1067152"/>
              </a:xfrm>
              <a:prstGeom prst="rect">
                <a:avLst/>
              </a:prstGeom>
              <a:blipFill>
                <a:blip r:embed="rId2"/>
                <a:stretch>
                  <a:fillRect l="-266" b="-54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9081" y="3383316"/>
                <a:ext cx="61206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=180°−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−30°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=210°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081" y="3383316"/>
                <a:ext cx="612068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15680" y="1628800"/>
                <a:ext cx="5513072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=−30°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628800"/>
                <a:ext cx="5513072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15680" y="5601434"/>
                <a:ext cx="374389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b="1" dirty="0"/>
                  <a:t> 210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b="1" dirty="0"/>
                  <a:t>, </a:t>
                </a:r>
                <a14:m>
                  <m:oMath xmlns:m="http://schemas.openxmlformats.org/officeDocument/2006/math">
                    <m:r>
                      <a:rPr lang="en-GB" sz="4000" b="1">
                        <a:latin typeface="Cambria Math" panose="02040503050406030204" pitchFamily="18" charset="0"/>
                      </a:rPr>
                      <m:t>𝟑𝟑𝟎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601434"/>
                <a:ext cx="3743894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B96120-623D-C7AB-1FCA-C7E97558EC3F}"/>
                  </a:ext>
                </a:extLst>
              </p:cNvPr>
              <p:cNvSpPr txBox="1"/>
              <p:nvPr/>
            </p:nvSpPr>
            <p:spPr>
              <a:xfrm>
                <a:off x="3215680" y="4461404"/>
                <a:ext cx="570203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=−30°+360°=330°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B96120-623D-C7AB-1FCA-C7E97558E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461404"/>
                <a:ext cx="570203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3BE9B15-B398-567B-246F-6C5CD701E3E1}"/>
              </a:ext>
            </a:extLst>
          </p:cNvPr>
          <p:cNvSpPr txBox="1"/>
          <p:nvPr/>
        </p:nvSpPr>
        <p:spPr>
          <a:xfrm>
            <a:off x="1343472" y="2135669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02B1CB-CB1A-A351-645F-DA59921968FE}"/>
              </a:ext>
            </a:extLst>
          </p:cNvPr>
          <p:cNvSpPr txBox="1"/>
          <p:nvPr/>
        </p:nvSpPr>
        <p:spPr>
          <a:xfrm>
            <a:off x="1343471" y="3506426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</p:spTree>
    <p:extLst>
      <p:ext uri="{BB962C8B-B14F-4D97-AF65-F5344CB8AC3E}">
        <p14:creationId xmlns:p14="http://schemas.microsoft.com/office/powerpoint/2010/main" val="386319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40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/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nd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Solution: </a:t>
                </a:r>
                <a14:m>
                  <m:oMath xmlns:m="http://schemas.openxmlformats.org/officeDocument/2006/math">
                    <m:r>
                      <a:rPr lang="en-GB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0°− </m:t>
                    </m:r>
                    <m:r>
                      <m:rPr>
                        <m:sty m:val="p"/>
                      </m:rP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Solution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1 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blipFill>
                <a:blip r:embed="rId3"/>
                <a:stretch>
                  <a:fillRect l="-2324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360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blipFill>
                <a:blip r:embed="rId4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D3CE6B33-C57A-B81E-05A0-E237B1FD0161}"/>
              </a:ext>
            </a:extLst>
          </p:cNvPr>
          <p:cNvGrpSpPr/>
          <p:nvPr/>
        </p:nvGrpSpPr>
        <p:grpSpPr>
          <a:xfrm>
            <a:off x="1370535" y="1362974"/>
            <a:ext cx="9143390" cy="3079029"/>
            <a:chOff x="1025664" y="1626609"/>
            <a:chExt cx="7056784" cy="2301644"/>
          </a:xfrm>
        </p:grpSpPr>
        <p:pic>
          <p:nvPicPr>
            <p:cNvPr id="4" name="Picture 2" descr="Graph Plot">
              <a:extLst>
                <a:ext uri="{FF2B5EF4-FFF2-40B4-BE49-F238E27FC236}">
                  <a16:creationId xmlns:a16="http://schemas.microsoft.com/office/drawing/2014/main" id="{D79084C8-6B09-3AB4-8555-C9F5BD59C6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25664" y="1626609"/>
              <a:ext cx="3726472" cy="2301644"/>
            </a:xfrm>
            <a:prstGeom prst="rect">
              <a:avLst/>
            </a:prstGeom>
            <a:noFill/>
          </p:spPr>
        </p:pic>
        <p:pic>
          <p:nvPicPr>
            <p:cNvPr id="5" name="Picture 2" descr="Graph Plot">
              <a:extLst>
                <a:ext uri="{FF2B5EF4-FFF2-40B4-BE49-F238E27FC236}">
                  <a16:creationId xmlns:a16="http://schemas.microsoft.com/office/drawing/2014/main" id="{5C9253CC-0342-40BC-1307-A77BCC38C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6" y="1626609"/>
              <a:ext cx="3726472" cy="2301644"/>
            </a:xfrm>
            <a:prstGeom prst="rect">
              <a:avLst/>
            </a:prstGeom>
            <a:noFill/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92C482F-C1D1-5EED-DFE5-D9A8AD1F90BF}"/>
                </a:ext>
              </a:extLst>
            </p:cNvPr>
            <p:cNvCxnSpPr/>
            <p:nvPr/>
          </p:nvCxnSpPr>
          <p:spPr>
            <a:xfrm>
              <a:off x="4355976" y="1626609"/>
              <a:ext cx="0" cy="230164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05FC65E-4B59-3462-F3B5-B01FEAF07EB3}"/>
                </a:ext>
              </a:extLst>
            </p:cNvPr>
            <p:cNvCxnSpPr/>
            <p:nvPr/>
          </p:nvCxnSpPr>
          <p:spPr>
            <a:xfrm>
              <a:off x="6210240" y="1626609"/>
              <a:ext cx="0" cy="230164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2B9F11-65BA-908A-7B16-CA3CBEBD1137}"/>
              </a:ext>
            </a:extLst>
          </p:cNvPr>
          <p:cNvCxnSpPr>
            <a:cxnSpLocks/>
          </p:cNvCxnSpPr>
          <p:nvPr/>
        </p:nvCxnSpPr>
        <p:spPr>
          <a:xfrm>
            <a:off x="911424" y="2473905"/>
            <a:ext cx="1036915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160BC2-A01A-27A0-BD9D-29413D3077F4}"/>
              </a:ext>
            </a:extLst>
          </p:cNvPr>
          <p:cNvCxnSpPr>
            <a:stCxn id="4" idx="0"/>
            <a:endCxn id="4" idx="2"/>
          </p:cNvCxnSpPr>
          <p:nvPr/>
        </p:nvCxnSpPr>
        <p:spPr>
          <a:xfrm>
            <a:off x="3784708" y="1362974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52AEF7-DEA1-5F9E-05D3-A941900C25E9}"/>
              </a:ext>
            </a:extLst>
          </p:cNvPr>
          <p:cNvCxnSpPr>
            <a:cxnSpLocks/>
          </p:cNvCxnSpPr>
          <p:nvPr/>
        </p:nvCxnSpPr>
        <p:spPr>
          <a:xfrm>
            <a:off x="5923386" y="1362974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608E1D7-5386-6DC8-D452-62A19DB1E10F}"/>
              </a:ext>
            </a:extLst>
          </p:cNvPr>
          <p:cNvCxnSpPr>
            <a:cxnSpLocks/>
          </p:cNvCxnSpPr>
          <p:nvPr/>
        </p:nvCxnSpPr>
        <p:spPr>
          <a:xfrm>
            <a:off x="3784708" y="4524857"/>
            <a:ext cx="2132385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8770208-538C-BCEC-D4A7-31B5AB13477C}"/>
              </a:ext>
            </a:extLst>
          </p:cNvPr>
          <p:cNvSpPr txBox="1"/>
          <p:nvPr/>
        </p:nvSpPr>
        <p:spPr>
          <a:xfrm>
            <a:off x="3947309" y="4474457"/>
            <a:ext cx="1807178" cy="43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E41D8A-2EC0-9BD8-0232-C4E67287AA22}"/>
              </a:ext>
            </a:extLst>
          </p:cNvPr>
          <p:cNvSpPr/>
          <p:nvPr/>
        </p:nvSpPr>
        <p:spPr>
          <a:xfrm>
            <a:off x="4038274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10436A-3181-0E0A-7D06-E71FCDB0C22E}"/>
              </a:ext>
            </a:extLst>
          </p:cNvPr>
          <p:cNvSpPr/>
          <p:nvPr/>
        </p:nvSpPr>
        <p:spPr>
          <a:xfrm>
            <a:off x="550184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2C0ACFC-1266-FBC6-3A8A-1D673AFF72EA}"/>
              </a:ext>
            </a:extLst>
          </p:cNvPr>
          <p:cNvSpPr/>
          <p:nvPr/>
        </p:nvSpPr>
        <p:spPr>
          <a:xfrm>
            <a:off x="334481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A11FC39-8EC7-E562-5DEC-209A7AB27C3B}"/>
              </a:ext>
            </a:extLst>
          </p:cNvPr>
          <p:cNvSpPr/>
          <p:nvPr/>
        </p:nvSpPr>
        <p:spPr>
          <a:xfrm>
            <a:off x="1890743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F3222D6-2CE1-46CC-73CA-911AFFBCED67}"/>
              </a:ext>
            </a:extLst>
          </p:cNvPr>
          <p:cNvSpPr/>
          <p:nvPr/>
        </p:nvSpPr>
        <p:spPr>
          <a:xfrm>
            <a:off x="7640281" y="2418723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C9E2AE8-6D65-A6B5-34AF-49E537A2BAF4}"/>
              </a:ext>
            </a:extLst>
          </p:cNvPr>
          <p:cNvSpPr/>
          <p:nvPr/>
        </p:nvSpPr>
        <p:spPr>
          <a:xfrm>
            <a:off x="6198879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6469F64-C85B-CE63-7168-BA694C600C3F}"/>
              </a:ext>
            </a:extLst>
          </p:cNvPr>
          <p:cNvSpPr/>
          <p:nvPr/>
        </p:nvSpPr>
        <p:spPr>
          <a:xfrm>
            <a:off x="980526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3A8D2C3-FE50-4580-0C43-D7FD2FEF9EA6}"/>
              </a:ext>
            </a:extLst>
          </p:cNvPr>
          <p:cNvSpPr/>
          <p:nvPr/>
        </p:nvSpPr>
        <p:spPr>
          <a:xfrm>
            <a:off x="8341078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09C15E-A05B-622D-1C24-AEFC30FC4250}"/>
              </a:ext>
            </a:extLst>
          </p:cNvPr>
          <p:cNvSpPr txBox="1"/>
          <p:nvPr/>
        </p:nvSpPr>
        <p:spPr>
          <a:xfrm rot="17825809">
            <a:off x="3812428" y="1554443"/>
            <a:ext cx="1535996" cy="44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068F55-DA40-18B6-E272-5F588EB32355}"/>
              </a:ext>
            </a:extLst>
          </p:cNvPr>
          <p:cNvSpPr txBox="1"/>
          <p:nvPr/>
        </p:nvSpPr>
        <p:spPr>
          <a:xfrm rot="17711078">
            <a:off x="4894332" y="1549765"/>
            <a:ext cx="1535996" cy="44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AE152E-A50F-B226-7696-17EF95F2C6EA}"/>
              </a:ext>
            </a:extLst>
          </p:cNvPr>
          <p:cNvSpPr txBox="1"/>
          <p:nvPr/>
        </p:nvSpPr>
        <p:spPr>
          <a:xfrm>
            <a:off x="3947309" y="233942"/>
            <a:ext cx="428559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Cos Equations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81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320717"/>
                <a:ext cx="11521280" cy="8331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GB" sz="4400" dirty="0"/>
                  <a:t>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20717"/>
                <a:ext cx="11521280" cy="833113"/>
              </a:xfrm>
              <a:prstGeom prst="rect">
                <a:avLst/>
              </a:prstGeom>
              <a:blipFill>
                <a:blip r:embed="rId2"/>
                <a:stretch>
                  <a:fillRect b="-22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35760" y="4641189"/>
                <a:ext cx="57484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=360°−30°=330°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641189"/>
                <a:ext cx="574849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99656" y="1306399"/>
                <a:ext cx="2949334" cy="15122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306399"/>
                <a:ext cx="2949334" cy="15122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935760" y="2610197"/>
                <a:ext cx="5748497" cy="1613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sz="4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4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=30°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610197"/>
                <a:ext cx="5748497" cy="16137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894299" y="5827911"/>
                <a:ext cx="33678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/>
                  <a:t> 30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400" b="1" dirty="0"/>
                  <a:t>, 330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299" y="5827911"/>
                <a:ext cx="3367845" cy="769441"/>
              </a:xfrm>
              <a:prstGeom prst="rect">
                <a:avLst/>
              </a:prstGeom>
              <a:blipFill>
                <a:blip r:embed="rId6"/>
                <a:stretch>
                  <a:fillRect t="-15873" r="-362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7B96409-420D-BC2B-072D-544FED7BDA35}"/>
              </a:ext>
            </a:extLst>
          </p:cNvPr>
          <p:cNvSpPr txBox="1"/>
          <p:nvPr/>
        </p:nvSpPr>
        <p:spPr>
          <a:xfrm>
            <a:off x="1919536" y="3356992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BC0B3A-DCCC-020E-017F-E75E6B958B8D}"/>
              </a:ext>
            </a:extLst>
          </p:cNvPr>
          <p:cNvSpPr txBox="1"/>
          <p:nvPr/>
        </p:nvSpPr>
        <p:spPr>
          <a:xfrm>
            <a:off x="1941510" y="4725144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</p:spTree>
    <p:extLst>
      <p:ext uri="{BB962C8B-B14F-4D97-AF65-F5344CB8AC3E}">
        <p14:creationId xmlns:p14="http://schemas.microsoft.com/office/powerpoint/2010/main" val="118254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64420" y="5267796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420" y="5267796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32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16583" y="5977727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</a:t>
                </a:r>
                <a:r>
                  <a:rPr lang="en-GB" sz="36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18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583" y="5977727"/>
                <a:ext cx="7944544" cy="646331"/>
              </a:xfrm>
              <a:prstGeom prst="rect">
                <a:avLst/>
              </a:prstGeom>
              <a:blipFill>
                <a:blip r:embed="rId3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B5AE152E-A50F-B226-7696-17EF95F2C6EA}"/>
              </a:ext>
            </a:extLst>
          </p:cNvPr>
          <p:cNvSpPr txBox="1"/>
          <p:nvPr/>
        </p:nvSpPr>
        <p:spPr>
          <a:xfrm>
            <a:off x="3947309" y="233942"/>
            <a:ext cx="428559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Tan Equations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6B06CB-CD07-DD37-7FC1-33AE2A451496}"/>
              </a:ext>
            </a:extLst>
          </p:cNvPr>
          <p:cNvGrpSpPr/>
          <p:nvPr/>
        </p:nvGrpSpPr>
        <p:grpSpPr>
          <a:xfrm>
            <a:off x="1580009" y="1319716"/>
            <a:ext cx="9386721" cy="3596303"/>
            <a:chOff x="1844206" y="2282563"/>
            <a:chExt cx="7951106" cy="273061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EA41B4B-11E2-72BC-5297-35AAF0527944}"/>
                </a:ext>
              </a:extLst>
            </p:cNvPr>
            <p:cNvGrpSpPr/>
            <p:nvPr/>
          </p:nvGrpSpPr>
          <p:grpSpPr>
            <a:xfrm>
              <a:off x="1844206" y="2282563"/>
              <a:ext cx="7951106" cy="2600593"/>
              <a:chOff x="308415" y="1628800"/>
              <a:chExt cx="7951106" cy="2600593"/>
            </a:xfrm>
          </p:grpSpPr>
          <p:pic>
            <p:nvPicPr>
              <p:cNvPr id="29" name="Picture 2" descr="Graph Plot">
                <a:extLst>
                  <a:ext uri="{FF2B5EF4-FFF2-40B4-BE49-F238E27FC236}">
                    <a16:creationId xmlns:a16="http://schemas.microsoft.com/office/drawing/2014/main" id="{C7BE6203-9D5E-C158-C8C6-2A80CE1D31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8415" y="1640477"/>
                <a:ext cx="4191577" cy="2588916"/>
              </a:xfrm>
              <a:prstGeom prst="rect">
                <a:avLst/>
              </a:prstGeom>
              <a:noFill/>
            </p:spPr>
          </p:pic>
          <p:pic>
            <p:nvPicPr>
              <p:cNvPr id="30" name="Picture 2" descr="Graph Plot">
                <a:extLst>
                  <a:ext uri="{FF2B5EF4-FFF2-40B4-BE49-F238E27FC236}">
                    <a16:creationId xmlns:a16="http://schemas.microsoft.com/office/drawing/2014/main" id="{5C8471E3-492D-49B3-3505-C9BC93AE50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067944" y="1628800"/>
                <a:ext cx="4191577" cy="2588916"/>
              </a:xfrm>
              <a:prstGeom prst="rect">
                <a:avLst/>
              </a:prstGeom>
              <a:noFill/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5088FA-4D60-B206-5136-981F33B79322}"/>
                </a:ext>
              </a:extLst>
            </p:cNvPr>
            <p:cNvCxnSpPr/>
            <p:nvPr/>
          </p:nvCxnSpPr>
          <p:spPr>
            <a:xfrm>
              <a:off x="5603735" y="2294240"/>
              <a:ext cx="0" cy="271893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F73F1F2-9917-D5CC-92C7-11CD33C8D25C}"/>
                </a:ext>
              </a:extLst>
            </p:cNvPr>
            <p:cNvCxnSpPr/>
            <p:nvPr/>
          </p:nvCxnSpPr>
          <p:spPr>
            <a:xfrm>
              <a:off x="7699523" y="2294240"/>
              <a:ext cx="0" cy="271893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30C170-D999-D5D2-43CF-3264766DB56F}"/>
              </a:ext>
            </a:extLst>
          </p:cNvPr>
          <p:cNvCxnSpPr/>
          <p:nvPr/>
        </p:nvCxnSpPr>
        <p:spPr>
          <a:xfrm>
            <a:off x="1067336" y="2567972"/>
            <a:ext cx="10243037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E13995-6DCA-6BBC-D543-16FDB9AE196D}"/>
              </a:ext>
            </a:extLst>
          </p:cNvPr>
          <p:cNvCxnSpPr/>
          <p:nvPr/>
        </p:nvCxnSpPr>
        <p:spPr>
          <a:xfrm>
            <a:off x="4063799" y="1335095"/>
            <a:ext cx="0" cy="34170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34521A0-1C74-FC5D-C92E-40D7CB0369FB}"/>
              </a:ext>
            </a:extLst>
          </p:cNvPr>
          <p:cNvCxnSpPr/>
          <p:nvPr/>
        </p:nvCxnSpPr>
        <p:spPr>
          <a:xfrm>
            <a:off x="6274045" y="1335095"/>
            <a:ext cx="0" cy="34170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4E697B7-29C8-9814-E5F2-8A2E1C069687}"/>
              </a:ext>
            </a:extLst>
          </p:cNvPr>
          <p:cNvCxnSpPr>
            <a:cxnSpLocks/>
          </p:cNvCxnSpPr>
          <p:nvPr/>
        </p:nvCxnSpPr>
        <p:spPr>
          <a:xfrm>
            <a:off x="4135048" y="4910175"/>
            <a:ext cx="2138321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6E8F6B9-7551-EDE7-8865-A67A433FD28E}"/>
              </a:ext>
            </a:extLst>
          </p:cNvPr>
          <p:cNvSpPr txBox="1"/>
          <p:nvPr/>
        </p:nvSpPr>
        <p:spPr>
          <a:xfrm>
            <a:off x="4595880" y="4916017"/>
            <a:ext cx="1088223" cy="486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A5C965E-2B05-629D-2EF6-9F1724A8C5CB}"/>
              </a:ext>
            </a:extLst>
          </p:cNvPr>
          <p:cNvSpPr/>
          <p:nvPr/>
        </p:nvSpPr>
        <p:spPr>
          <a:xfrm>
            <a:off x="4148763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325F922-8F4B-0C1D-B809-93F713DB3091}"/>
              </a:ext>
            </a:extLst>
          </p:cNvPr>
          <p:cNvSpPr/>
          <p:nvPr/>
        </p:nvSpPr>
        <p:spPr>
          <a:xfrm>
            <a:off x="5244703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EC889CE-72E7-66B4-6D0A-EB632019FCCB}"/>
              </a:ext>
            </a:extLst>
          </p:cNvPr>
          <p:cNvSpPr/>
          <p:nvPr/>
        </p:nvSpPr>
        <p:spPr>
          <a:xfrm>
            <a:off x="3055276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7CBA454-B0C2-8AD9-8C1B-531ED16F2DBC}"/>
              </a:ext>
            </a:extLst>
          </p:cNvPr>
          <p:cNvSpPr/>
          <p:nvPr/>
        </p:nvSpPr>
        <p:spPr>
          <a:xfrm>
            <a:off x="1929643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288FC27-D476-75F4-1AB5-0FFFCA8E9FE0}"/>
              </a:ext>
            </a:extLst>
          </p:cNvPr>
          <p:cNvSpPr/>
          <p:nvPr/>
        </p:nvSpPr>
        <p:spPr>
          <a:xfrm>
            <a:off x="7467623" y="246245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BCAA02F-D4DD-2C8A-8CAC-D39EFDFF5812}"/>
              </a:ext>
            </a:extLst>
          </p:cNvPr>
          <p:cNvSpPr/>
          <p:nvPr/>
        </p:nvSpPr>
        <p:spPr>
          <a:xfrm>
            <a:off x="6366352" y="246245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C367CA-EC0B-1024-2337-750F81969CCE}"/>
              </a:ext>
            </a:extLst>
          </p:cNvPr>
          <p:cNvSpPr/>
          <p:nvPr/>
        </p:nvSpPr>
        <p:spPr>
          <a:xfrm>
            <a:off x="10783216" y="2475483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CEF75F-8EEA-24E8-A346-C6CFDA3FB5BB}"/>
              </a:ext>
            </a:extLst>
          </p:cNvPr>
          <p:cNvSpPr/>
          <p:nvPr/>
        </p:nvSpPr>
        <p:spPr>
          <a:xfrm>
            <a:off x="8568893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3D55EA-C43C-B2E2-E340-7863FA478BC1}"/>
              </a:ext>
            </a:extLst>
          </p:cNvPr>
          <p:cNvSpPr txBox="1"/>
          <p:nvPr/>
        </p:nvSpPr>
        <p:spPr>
          <a:xfrm rot="17825809">
            <a:off x="3951225" y="1567484"/>
            <a:ext cx="1704601" cy="436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E9EB2B1-77C6-4A31-720D-B0F7F341BF9E}"/>
              </a:ext>
            </a:extLst>
          </p:cNvPr>
          <p:cNvSpPr/>
          <p:nvPr/>
        </p:nvSpPr>
        <p:spPr>
          <a:xfrm>
            <a:off x="9702858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16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7368" y="426216"/>
                <a:ext cx="11593288" cy="6924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900" dirty="0"/>
                  <a:t>Solve  </a:t>
                </a:r>
                <a14:m>
                  <m:oMath xmlns:m="http://schemas.openxmlformats.org/officeDocument/2006/math">
                    <m:r>
                      <a:rPr lang="en-GB" sz="39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39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900" b="1">
                            <a:latin typeface="Cambria Math" panose="02040503050406030204" pitchFamily="18" charset="0"/>
                          </a:rPr>
                          <m:t>𝐭𝐚𝐧</m:t>
                        </m:r>
                      </m:fName>
                      <m:e>
                        <m:r>
                          <a:rPr lang="en-GB" sz="39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39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900" b="1" i="1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GB" sz="3900" b="1" dirty="0"/>
                  <a:t>  </a:t>
                </a:r>
                <a:r>
                  <a:rPr lang="en-GB" sz="3900" dirty="0"/>
                  <a:t>in the interval </a:t>
                </a:r>
                <a14:m>
                  <m:oMath xmlns:m="http://schemas.openxmlformats.org/officeDocument/2006/math">
                    <m:r>
                      <a:rPr lang="en-GB" sz="3900" i="1">
                        <a:latin typeface="Cambria Math" panose="02040503050406030204" pitchFamily="18" charset="0"/>
                      </a:rPr>
                      <m:t>−180°≤</m:t>
                    </m:r>
                    <m:r>
                      <a:rPr lang="en-GB" sz="39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900" i="1">
                        <a:latin typeface="Cambria Math" panose="02040503050406030204" pitchFamily="18" charset="0"/>
                      </a:rPr>
                      <m:t>&lt;180°</m:t>
                    </m:r>
                  </m:oMath>
                </a14:m>
                <a:endParaRPr lang="en-GB" sz="39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6216"/>
                <a:ext cx="11593288" cy="692497"/>
              </a:xfrm>
              <a:prstGeom prst="rect">
                <a:avLst/>
              </a:prstGeom>
              <a:blipFill>
                <a:blip r:embed="rId2"/>
                <a:stretch>
                  <a:fillRect t="-2899" b="-2029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27648" y="4149080"/>
                <a:ext cx="871296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=63.4°−180°=−116.6° 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𝑑𝑝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49080"/>
                <a:ext cx="871296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15480" y="1371259"/>
                <a:ext cx="5061921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371259"/>
                <a:ext cx="5061921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27648" y="2952530"/>
                <a:ext cx="819793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(2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)=63.4°  (1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952530"/>
                <a:ext cx="819793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55440" y="3106417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27649" y="5339545"/>
                <a:ext cx="51845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/>
                  <a:t>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400" b="1" dirty="0"/>
                  <a:t>,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𝟏𝟏𝟔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5339545"/>
                <a:ext cx="5184576" cy="769441"/>
              </a:xfrm>
              <a:prstGeom prst="rect">
                <a:avLst/>
              </a:prstGeom>
              <a:blipFill>
                <a:blip r:embed="rId6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42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6" grpId="0"/>
      <p:bldP spid="13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30864</TotalTime>
  <Words>468</Words>
  <Application>Microsoft Office PowerPoint</Application>
  <PresentationFormat>Widescreen</PresentationFormat>
  <Paragraphs>80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1172</cp:revision>
  <dcterms:created xsi:type="dcterms:W3CDTF">2013-02-28T07:36:55Z</dcterms:created>
  <dcterms:modified xsi:type="dcterms:W3CDTF">2025-01-14T04:18:45Z</dcterms:modified>
</cp:coreProperties>
</file>