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57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A7D007-D227-41F6-B461-66F136BB0D4A}" v="16" dt="2021-11-15T05:21:42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6A7D007-D227-41F6-B461-66F136BB0D4A}"/>
    <pc:docChg chg="undo custSel addSld delSld modSld sldOrd">
      <pc:chgData name="Stewart Gale" userId="3647ddd2-6040-41ae-a96d-232c23482af8" providerId="ADAL" clId="{D6A7D007-D227-41F6-B461-66F136BB0D4A}" dt="2021-11-15T05:23:10.384" v="155" actId="47"/>
      <pc:docMkLst>
        <pc:docMk/>
      </pc:docMkLst>
      <pc:sldChg chg="modSp mod">
        <pc:chgData name="Stewart Gale" userId="3647ddd2-6040-41ae-a96d-232c23482af8" providerId="ADAL" clId="{D6A7D007-D227-41F6-B461-66F136BB0D4A}" dt="2021-11-14T03:18:49.760" v="9" actId="20577"/>
        <pc:sldMkLst>
          <pc:docMk/>
          <pc:sldMk cId="1756891393" sldId="256"/>
        </pc:sldMkLst>
        <pc:graphicFrameChg chg="mod modGraphic">
          <ac:chgData name="Stewart Gale" userId="3647ddd2-6040-41ae-a96d-232c23482af8" providerId="ADAL" clId="{D6A7D007-D227-41F6-B461-66F136BB0D4A}" dt="2021-11-14T03:18:49.760" v="9" actId="20577"/>
          <ac:graphicFrameMkLst>
            <pc:docMk/>
            <pc:sldMk cId="1756891393" sldId="256"/>
            <ac:graphicFrameMk id="4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D6A7D007-D227-41F6-B461-66F136BB0D4A}" dt="2021-11-15T05:10:43.210" v="61" actId="1076"/>
        <pc:sldMkLst>
          <pc:docMk/>
          <pc:sldMk cId="2156129867" sldId="257"/>
        </pc:sldMkLst>
        <pc:graphicFrameChg chg="mod modGraphic">
          <ac:chgData name="Stewart Gale" userId="3647ddd2-6040-41ae-a96d-232c23482af8" providerId="ADAL" clId="{D6A7D007-D227-41F6-B461-66F136BB0D4A}" dt="2021-11-15T05:10:43.210" v="61" actId="1076"/>
          <ac:graphicFrameMkLst>
            <pc:docMk/>
            <pc:sldMk cId="2156129867" sldId="257"/>
            <ac:graphicFrameMk id="4" creationId="{00000000-0000-0000-0000-000000000000}"/>
          </ac:graphicFrameMkLst>
        </pc:graphicFrameChg>
      </pc:sldChg>
      <pc:sldChg chg="delSp modSp del mod">
        <pc:chgData name="Stewart Gale" userId="3647ddd2-6040-41ae-a96d-232c23482af8" providerId="ADAL" clId="{D6A7D007-D227-41F6-B461-66F136BB0D4A}" dt="2021-11-15T05:23:10.384" v="155" actId="47"/>
        <pc:sldMkLst>
          <pc:docMk/>
          <pc:sldMk cId="406165583" sldId="258"/>
        </pc:sldMkLst>
        <pc:spChg chg="del">
          <ac:chgData name="Stewart Gale" userId="3647ddd2-6040-41ae-a96d-232c23482af8" providerId="ADAL" clId="{D6A7D007-D227-41F6-B461-66F136BB0D4A}" dt="2021-11-15T05:15:30.868" v="98" actId="21"/>
          <ac:spMkLst>
            <pc:docMk/>
            <pc:sldMk cId="406165583" sldId="258"/>
            <ac:spMk id="5" creationId="{00000000-0000-0000-0000-000000000000}"/>
          </ac:spMkLst>
        </pc:spChg>
        <pc:spChg chg="del">
          <ac:chgData name="Stewart Gale" userId="3647ddd2-6040-41ae-a96d-232c23482af8" providerId="ADAL" clId="{D6A7D007-D227-41F6-B461-66F136BB0D4A}" dt="2021-11-15T05:21:39.001" v="122" actId="21"/>
          <ac:spMkLst>
            <pc:docMk/>
            <pc:sldMk cId="406165583" sldId="258"/>
            <ac:spMk id="6" creationId="{00000000-0000-0000-0000-000000000000}"/>
          </ac:spMkLst>
        </pc:spChg>
        <pc:spChg chg="mod">
          <ac:chgData name="Stewart Gale" userId="3647ddd2-6040-41ae-a96d-232c23482af8" providerId="ADAL" clId="{D6A7D007-D227-41F6-B461-66F136BB0D4A}" dt="2021-11-15T05:22:34.583" v="140" actId="21"/>
          <ac:spMkLst>
            <pc:docMk/>
            <pc:sldMk cId="406165583" sldId="258"/>
            <ac:spMk id="7" creationId="{00000000-0000-0000-0000-000000000000}"/>
          </ac:spMkLst>
        </pc:spChg>
        <pc:spChg chg="mod">
          <ac:chgData name="Stewart Gale" userId="3647ddd2-6040-41ae-a96d-232c23482af8" providerId="ADAL" clId="{D6A7D007-D227-41F6-B461-66F136BB0D4A}" dt="2021-11-15T05:22:57.357" v="148" actId="21"/>
          <ac:spMkLst>
            <pc:docMk/>
            <pc:sldMk cId="406165583" sldId="258"/>
            <ac:spMk id="8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D6A7D007-D227-41F6-B461-66F136BB0D4A}" dt="2021-11-15T05:08:57.146" v="55" actId="14100"/>
        <pc:sldMkLst>
          <pc:docMk/>
          <pc:sldMk cId="3379786148" sldId="259"/>
        </pc:sldMkLst>
        <pc:spChg chg="del">
          <ac:chgData name="Stewart Gale" userId="3647ddd2-6040-41ae-a96d-232c23482af8" providerId="ADAL" clId="{D6A7D007-D227-41F6-B461-66F136BB0D4A}" dt="2021-11-15T05:07:17.576" v="13" actId="478"/>
          <ac:spMkLst>
            <pc:docMk/>
            <pc:sldMk cId="3379786148" sldId="259"/>
            <ac:spMk id="2" creationId="{E9CD084C-32D3-4B93-85D4-83068D5264D4}"/>
          </ac:spMkLst>
        </pc:spChg>
        <pc:spChg chg="del">
          <ac:chgData name="Stewart Gale" userId="3647ddd2-6040-41ae-a96d-232c23482af8" providerId="ADAL" clId="{D6A7D007-D227-41F6-B461-66F136BB0D4A}" dt="2021-11-15T05:07:17.576" v="13" actId="478"/>
          <ac:spMkLst>
            <pc:docMk/>
            <pc:sldMk cId="3379786148" sldId="259"/>
            <ac:spMk id="3" creationId="{D2381773-C559-4DA9-8803-99180742BDB4}"/>
          </ac:spMkLst>
        </pc:spChg>
        <pc:picChg chg="add mod modCrop">
          <ac:chgData name="Stewart Gale" userId="3647ddd2-6040-41ae-a96d-232c23482af8" providerId="ADAL" clId="{D6A7D007-D227-41F6-B461-66F136BB0D4A}" dt="2021-11-15T05:08:57.146" v="55" actId="14100"/>
          <ac:picMkLst>
            <pc:docMk/>
            <pc:sldMk cId="3379786148" sldId="259"/>
            <ac:picMk id="5" creationId="{77623F07-67C0-4140-B5B7-A492DBBBFCD3}"/>
          </ac:picMkLst>
        </pc:picChg>
      </pc:sldChg>
      <pc:sldChg chg="addSp modSp add mod">
        <pc:chgData name="Stewart Gale" userId="3647ddd2-6040-41ae-a96d-232c23482af8" providerId="ADAL" clId="{D6A7D007-D227-41F6-B461-66F136BB0D4A}" dt="2021-11-15T05:08:05.303" v="45" actId="1076"/>
        <pc:sldMkLst>
          <pc:docMk/>
          <pc:sldMk cId="2393547845" sldId="260"/>
        </pc:sldMkLst>
        <pc:spChg chg="add mod">
          <ac:chgData name="Stewart Gale" userId="3647ddd2-6040-41ae-a96d-232c23482af8" providerId="ADAL" clId="{D6A7D007-D227-41F6-B461-66F136BB0D4A}" dt="2021-11-15T05:08:05.303" v="45" actId="1076"/>
          <ac:spMkLst>
            <pc:docMk/>
            <pc:sldMk cId="2393547845" sldId="260"/>
            <ac:spMk id="2" creationId="{8BD313AA-D765-4C71-921C-3EE7D2FB3FA6}"/>
          </ac:spMkLst>
        </pc:spChg>
      </pc:sldChg>
      <pc:sldChg chg="addSp delSp modSp new mod">
        <pc:chgData name="Stewart Gale" userId="3647ddd2-6040-41ae-a96d-232c23482af8" providerId="ADAL" clId="{D6A7D007-D227-41F6-B461-66F136BB0D4A}" dt="2021-11-15T05:19:06.146" v="121" actId="403"/>
        <pc:sldMkLst>
          <pc:docMk/>
          <pc:sldMk cId="647207751" sldId="261"/>
        </pc:sldMkLst>
        <pc:spChg chg="del">
          <ac:chgData name="Stewart Gale" userId="3647ddd2-6040-41ae-a96d-232c23482af8" providerId="ADAL" clId="{D6A7D007-D227-41F6-B461-66F136BB0D4A}" dt="2021-11-15T05:10:50.565" v="63" actId="478"/>
          <ac:spMkLst>
            <pc:docMk/>
            <pc:sldMk cId="647207751" sldId="261"/>
            <ac:spMk id="2" creationId="{D8F59E84-4708-4A24-BBE9-3BD1F6A1C7D0}"/>
          </ac:spMkLst>
        </pc:spChg>
        <pc:spChg chg="del">
          <ac:chgData name="Stewart Gale" userId="3647ddd2-6040-41ae-a96d-232c23482af8" providerId="ADAL" clId="{D6A7D007-D227-41F6-B461-66F136BB0D4A}" dt="2021-11-15T05:10:50.565" v="63" actId="478"/>
          <ac:spMkLst>
            <pc:docMk/>
            <pc:sldMk cId="647207751" sldId="261"/>
            <ac:spMk id="3" creationId="{1FBF8D95-22F6-426F-A868-9CA73C07008E}"/>
          </ac:spMkLst>
        </pc:spChg>
        <pc:spChg chg="add mod">
          <ac:chgData name="Stewart Gale" userId="3647ddd2-6040-41ae-a96d-232c23482af8" providerId="ADAL" clId="{D6A7D007-D227-41F6-B461-66F136BB0D4A}" dt="2021-11-15T05:19:02.516" v="119" actId="403"/>
          <ac:spMkLst>
            <pc:docMk/>
            <pc:sldMk cId="647207751" sldId="261"/>
            <ac:spMk id="5" creationId="{2F953CC2-C689-49C4-AB9F-7DF9A15D9D54}"/>
          </ac:spMkLst>
        </pc:spChg>
        <pc:spChg chg="add mod">
          <ac:chgData name="Stewart Gale" userId="3647ddd2-6040-41ae-a96d-232c23482af8" providerId="ADAL" clId="{D6A7D007-D227-41F6-B461-66F136BB0D4A}" dt="2021-11-15T05:19:06.146" v="121" actId="403"/>
          <ac:spMkLst>
            <pc:docMk/>
            <pc:sldMk cId="647207751" sldId="261"/>
            <ac:spMk id="6" creationId="{396D0C73-E75D-464D-84B8-8B08B403D4CC}"/>
          </ac:spMkLst>
        </pc:spChg>
        <pc:picChg chg="add mod modCrop">
          <ac:chgData name="Stewart Gale" userId="3647ddd2-6040-41ae-a96d-232c23482af8" providerId="ADAL" clId="{D6A7D007-D227-41F6-B461-66F136BB0D4A}" dt="2021-11-15T05:15:40.847" v="103" actId="1076"/>
          <ac:picMkLst>
            <pc:docMk/>
            <pc:sldMk cId="647207751" sldId="261"/>
            <ac:picMk id="4" creationId="{69EA742A-905A-4F8A-B315-2809B8921900}"/>
          </ac:picMkLst>
        </pc:picChg>
      </pc:sldChg>
      <pc:sldChg chg="addSp delSp modSp new mod">
        <pc:chgData name="Stewart Gale" userId="3647ddd2-6040-41ae-a96d-232c23482af8" providerId="ADAL" clId="{D6A7D007-D227-41F6-B461-66F136BB0D4A}" dt="2021-11-15T05:21:59.107" v="130" actId="1076"/>
        <pc:sldMkLst>
          <pc:docMk/>
          <pc:sldMk cId="1419010120" sldId="262"/>
        </pc:sldMkLst>
        <pc:spChg chg="del mod">
          <ac:chgData name="Stewart Gale" userId="3647ddd2-6040-41ae-a96d-232c23482af8" providerId="ADAL" clId="{D6A7D007-D227-41F6-B461-66F136BB0D4A}" dt="2021-11-15T05:11:21.691" v="74" actId="478"/>
          <ac:spMkLst>
            <pc:docMk/>
            <pc:sldMk cId="1419010120" sldId="262"/>
            <ac:spMk id="2" creationId="{127F9847-F77F-45AA-8664-B645ABF18B1B}"/>
          </ac:spMkLst>
        </pc:spChg>
        <pc:spChg chg="del">
          <ac:chgData name="Stewart Gale" userId="3647ddd2-6040-41ae-a96d-232c23482af8" providerId="ADAL" clId="{D6A7D007-D227-41F6-B461-66F136BB0D4A}" dt="2021-11-15T05:11:21.691" v="74" actId="478"/>
          <ac:spMkLst>
            <pc:docMk/>
            <pc:sldMk cId="1419010120" sldId="262"/>
            <ac:spMk id="3" creationId="{7D96046B-E47C-4527-B72E-0016F3DCB196}"/>
          </ac:spMkLst>
        </pc:spChg>
        <pc:spChg chg="add mod">
          <ac:chgData name="Stewart Gale" userId="3647ddd2-6040-41ae-a96d-232c23482af8" providerId="ADAL" clId="{D6A7D007-D227-41F6-B461-66F136BB0D4A}" dt="2021-11-15T05:21:59.107" v="130" actId="1076"/>
          <ac:spMkLst>
            <pc:docMk/>
            <pc:sldMk cId="1419010120" sldId="262"/>
            <ac:spMk id="3" creationId="{84760782-B425-44D1-9513-24F544951DEA}"/>
          </ac:spMkLst>
        </pc:spChg>
        <pc:picChg chg="add mod modCrop">
          <ac:chgData name="Stewart Gale" userId="3647ddd2-6040-41ae-a96d-232c23482af8" providerId="ADAL" clId="{D6A7D007-D227-41F6-B461-66F136BB0D4A}" dt="2021-11-15T05:11:42.095" v="80" actId="14100"/>
          <ac:picMkLst>
            <pc:docMk/>
            <pc:sldMk cId="1419010120" sldId="262"/>
            <ac:picMk id="4" creationId="{DC7F8093-6545-4C49-8168-B9E062AA0B95}"/>
          </ac:picMkLst>
        </pc:picChg>
        <pc:picChg chg="add del mod">
          <ac:chgData name="Stewart Gale" userId="3647ddd2-6040-41ae-a96d-232c23482af8" providerId="ADAL" clId="{D6A7D007-D227-41F6-B461-66F136BB0D4A}" dt="2021-11-15T05:12:02.540" v="82" actId="478"/>
          <ac:picMkLst>
            <pc:docMk/>
            <pc:sldMk cId="1419010120" sldId="262"/>
            <ac:picMk id="5" creationId="{F1217B93-F1BE-4EBC-BED2-C5B6CFD73606}"/>
          </ac:picMkLst>
        </pc:picChg>
      </pc:sldChg>
      <pc:sldChg chg="addSp delSp modSp new mod">
        <pc:chgData name="Stewart Gale" userId="3647ddd2-6040-41ae-a96d-232c23482af8" providerId="ADAL" clId="{D6A7D007-D227-41F6-B461-66F136BB0D4A}" dt="2021-11-15T05:22:49.885" v="147" actId="1076"/>
        <pc:sldMkLst>
          <pc:docMk/>
          <pc:sldMk cId="2218330675" sldId="263"/>
        </pc:sldMkLst>
        <pc:spChg chg="del">
          <ac:chgData name="Stewart Gale" userId="3647ddd2-6040-41ae-a96d-232c23482af8" providerId="ADAL" clId="{D6A7D007-D227-41F6-B461-66F136BB0D4A}" dt="2021-11-15T05:12:05.542" v="84" actId="478"/>
          <ac:spMkLst>
            <pc:docMk/>
            <pc:sldMk cId="2218330675" sldId="263"/>
            <ac:spMk id="2" creationId="{8E6E092F-3A7B-4C8E-B35E-FE28AB3C86A1}"/>
          </ac:spMkLst>
        </pc:spChg>
        <pc:spChg chg="del">
          <ac:chgData name="Stewart Gale" userId="3647ddd2-6040-41ae-a96d-232c23482af8" providerId="ADAL" clId="{D6A7D007-D227-41F6-B461-66F136BB0D4A}" dt="2021-11-15T05:12:05.542" v="84" actId="478"/>
          <ac:spMkLst>
            <pc:docMk/>
            <pc:sldMk cId="2218330675" sldId="263"/>
            <ac:spMk id="3" creationId="{07EB4B95-BB86-4F10-9BE7-BE7F052E65B6}"/>
          </ac:spMkLst>
        </pc:spChg>
        <pc:spChg chg="add mod">
          <ac:chgData name="Stewart Gale" userId="3647ddd2-6040-41ae-a96d-232c23482af8" providerId="ADAL" clId="{D6A7D007-D227-41F6-B461-66F136BB0D4A}" dt="2021-11-15T05:22:28.555" v="139" actId="1076"/>
          <ac:spMkLst>
            <pc:docMk/>
            <pc:sldMk cId="2218330675" sldId="263"/>
            <ac:spMk id="5" creationId="{3C0E96E8-891B-41AA-9F4D-1388425B0A1A}"/>
          </ac:spMkLst>
        </pc:spChg>
        <pc:spChg chg="add mod">
          <ac:chgData name="Stewart Gale" userId="3647ddd2-6040-41ae-a96d-232c23482af8" providerId="ADAL" clId="{D6A7D007-D227-41F6-B461-66F136BB0D4A}" dt="2021-11-15T05:22:49.885" v="147" actId="1076"/>
          <ac:spMkLst>
            <pc:docMk/>
            <pc:sldMk cId="2218330675" sldId="263"/>
            <ac:spMk id="6" creationId="{89B1C800-A612-459B-B802-E5927293885F}"/>
          </ac:spMkLst>
        </pc:spChg>
        <pc:picChg chg="add mod modCrop">
          <ac:chgData name="Stewart Gale" userId="3647ddd2-6040-41ae-a96d-232c23482af8" providerId="ADAL" clId="{D6A7D007-D227-41F6-B461-66F136BB0D4A}" dt="2021-11-15T05:12:21.597" v="90" actId="1076"/>
          <ac:picMkLst>
            <pc:docMk/>
            <pc:sldMk cId="2218330675" sldId="263"/>
            <ac:picMk id="4" creationId="{D37FA379-EC24-4AC6-8A22-EC081734F353}"/>
          </ac:picMkLst>
        </pc:picChg>
      </pc:sldChg>
      <pc:sldChg chg="addSp delSp modSp new mod">
        <pc:chgData name="Stewart Gale" userId="3647ddd2-6040-41ae-a96d-232c23482af8" providerId="ADAL" clId="{D6A7D007-D227-41F6-B461-66F136BB0D4A}" dt="2021-11-15T05:23:08.480" v="154" actId="1076"/>
        <pc:sldMkLst>
          <pc:docMk/>
          <pc:sldMk cId="3088466304" sldId="264"/>
        </pc:sldMkLst>
        <pc:spChg chg="del">
          <ac:chgData name="Stewart Gale" userId="3647ddd2-6040-41ae-a96d-232c23482af8" providerId="ADAL" clId="{D6A7D007-D227-41F6-B461-66F136BB0D4A}" dt="2021-11-15T05:13:39.153" v="92" actId="478"/>
          <ac:spMkLst>
            <pc:docMk/>
            <pc:sldMk cId="3088466304" sldId="264"/>
            <ac:spMk id="2" creationId="{7AF302CE-7C13-49DE-B907-9C31427421F0}"/>
          </ac:spMkLst>
        </pc:spChg>
        <pc:spChg chg="del">
          <ac:chgData name="Stewart Gale" userId="3647ddd2-6040-41ae-a96d-232c23482af8" providerId="ADAL" clId="{D6A7D007-D227-41F6-B461-66F136BB0D4A}" dt="2021-11-15T05:13:39.153" v="92" actId="478"/>
          <ac:spMkLst>
            <pc:docMk/>
            <pc:sldMk cId="3088466304" sldId="264"/>
            <ac:spMk id="3" creationId="{A539B7F5-5AE3-4859-9146-1C7F64E1DD72}"/>
          </ac:spMkLst>
        </pc:spChg>
        <pc:spChg chg="add mod">
          <ac:chgData name="Stewart Gale" userId="3647ddd2-6040-41ae-a96d-232c23482af8" providerId="ADAL" clId="{D6A7D007-D227-41F6-B461-66F136BB0D4A}" dt="2021-11-15T05:23:08.480" v="154" actId="1076"/>
          <ac:spMkLst>
            <pc:docMk/>
            <pc:sldMk cId="3088466304" sldId="264"/>
            <ac:spMk id="5" creationId="{440C0C0D-D052-4809-B9AA-D96941E30428}"/>
          </ac:spMkLst>
        </pc:spChg>
        <pc:picChg chg="add mod modCrop">
          <ac:chgData name="Stewart Gale" userId="3647ddd2-6040-41ae-a96d-232c23482af8" providerId="ADAL" clId="{D6A7D007-D227-41F6-B461-66F136BB0D4A}" dt="2021-11-15T05:13:55.904" v="97" actId="732"/>
          <ac:picMkLst>
            <pc:docMk/>
            <pc:sldMk cId="3088466304" sldId="264"/>
            <ac:picMk id="4" creationId="{FE340B13-7AA3-4E6E-AE80-4912FB76A0E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83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8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49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32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74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05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61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200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95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598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06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6AE05-04D1-46FB-82DB-FBBEA0B92BEE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6AA58-0C42-4066-8A56-9DFC2778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19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623F07-67C0-4140-B5B7-A492DBBBFC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25" t="21231" r="16541" b="10461"/>
          <a:stretch/>
        </p:blipFill>
        <p:spPr>
          <a:xfrm>
            <a:off x="227216" y="0"/>
            <a:ext cx="11659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86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D313AA-D765-4C71-921C-3EE7D2FB3FA6}"/>
              </a:ext>
            </a:extLst>
          </p:cNvPr>
          <p:cNvSpPr txBox="1"/>
          <p:nvPr/>
        </p:nvSpPr>
        <p:spPr>
          <a:xfrm>
            <a:off x="1873135" y="2166851"/>
            <a:ext cx="86396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93547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7468485"/>
                  </p:ext>
                </p:extLst>
              </p:nvPr>
            </p:nvGraphicFramePr>
            <p:xfrm>
              <a:off x="948369" y="688135"/>
              <a:ext cx="9848161" cy="488950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713801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1864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291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9364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b="1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Statement</a:t>
                          </a:r>
                          <a:endParaRPr lang="en-GB" sz="2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b="1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Formula</a:t>
                          </a:r>
                          <a:endParaRPr lang="en-GB" sz="2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152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Total cost (in £C) for a show that costs £5 per ticket (n).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𝐶</m:t>
                                </m:r>
                                <m:r>
                                  <a:rPr lang="en-GB" sz="2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2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100</m:t>
                                    </m:r>
                                  </m:num>
                                  <m:den>
                                    <m:r>
                                      <a:rPr lang="en-GB" sz="2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𝑛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1872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Cost (in £C) per person (n) of a bouncy castle that is £100 to hire.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𝐶</m:t>
                                </m:r>
                                <m:r>
                                  <a:rPr lang="en-GB" sz="2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=100−</m:t>
                                </m:r>
                                <m:r>
                                  <a:rPr lang="en-GB" sz="2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9364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Final cost (in £C) of a £100 television with £n cash back.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𝐶</m:t>
                                </m:r>
                                <m:r>
                                  <a:rPr lang="en-GB" sz="2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=5</m:t>
                                </m:r>
                                <m:r>
                                  <a:rPr lang="en-GB" sz="2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1872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Total cost (in £C) of a job by a plumber who charges £5 per hour (n) plus a £20 call out fee.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𝐶</m:t>
                                </m:r>
                                <m:r>
                                  <a:rPr lang="en-GB" sz="2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=5</m:t>
                                </m:r>
                                <m:r>
                                  <a:rPr lang="en-GB" sz="2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𝑛</m:t>
                                </m:r>
                                <m:r>
                                  <a:rPr lang="en-GB" sz="2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+20</m:t>
                                </m:r>
                              </m:oMath>
                            </m:oMathPara>
                          </a14:m>
                          <a:endParaRPr lang="en-GB" sz="2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7468485"/>
                  </p:ext>
                </p:extLst>
              </p:nvPr>
            </p:nvGraphicFramePr>
            <p:xfrm>
              <a:off x="948369" y="688135"/>
              <a:ext cx="9848161" cy="488950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713801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1864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29150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9364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b="1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Statement</a:t>
                          </a:r>
                          <a:endParaRPr lang="en-GB" sz="2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b="1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Formula</a:t>
                          </a:r>
                          <a:endParaRPr lang="en-GB" sz="2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152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Total cost (in £C) for a show that costs £5 per ticket (n).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0319" t="-59239" r="-532" b="-285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1872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Cost (in £C) per person (n) of a bouncy castle that is £100 to hire.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0319" t="-150256" r="-532" b="-16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80606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Final cost (in £C) of a £100 television with £n cash back.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0319" t="-369697" r="-532" b="-1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1872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Total cost (in £C) of a job by a plumber who charges £5 per hour (n) plus a £20 call out fee.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0319" t="-317949" r="-532" b="-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56891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1986069"/>
                  </p:ext>
                </p:extLst>
              </p:nvPr>
            </p:nvGraphicFramePr>
            <p:xfrm>
              <a:off x="400530" y="544635"/>
              <a:ext cx="11486670" cy="556190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65574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83092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1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Statement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1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Formula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£C) of buying n books at £4 per book.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𝑪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𝟒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GB" sz="2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£C) of a washing machine costing £n after a £150 discount.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𝑪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𝒏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𝟏𝟓𝟎</m:t>
                                </m:r>
                              </m:oMath>
                            </m:oMathPara>
                          </a14:m>
                          <a:endParaRPr lang="en-GB" sz="2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My total earnings (in £T) at £8 per hour when I’ve worked for n hours.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𝑻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𝟖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GB" sz="2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amount of rope remaining (in T metres) on a 10 metre length after n metres have been cut off.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𝑻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𝟏𝟎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GB" sz="2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£C) of a electrician’s bill who charges £40 per hour for n hours plus a £50 call out fee.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𝑪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𝟒𝟎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𝒏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𝟓𝟎</m:t>
                                </m:r>
                              </m:oMath>
                            </m:oMathPara>
                          </a14:m>
                          <a:endParaRPr lang="en-GB" sz="2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My total earnings (in £T) of working n hours at £7.50 per hour plus a £10 bonus.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𝑻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𝟕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.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𝟓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𝒏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en-GB" sz="2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£T) of buying n cinema tickets at £6 each less £5 cash back for a bulk booking.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𝑻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𝟔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𝒏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GB" sz="2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£T) of hiring a car when the company charges £20 for hire plus 40p per mile (m) driven.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𝑻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𝟐𝟎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𝟎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.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𝟒</m:t>
                                </m:r>
                                <m:r>
                                  <a:rPr lang="en-GB" sz="2800" b="1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𝒎</m:t>
                                </m:r>
                              </m:oMath>
                            </m:oMathPara>
                          </a14:m>
                          <a:endParaRPr lang="en-GB" sz="2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1986069"/>
                  </p:ext>
                </p:extLst>
              </p:nvPr>
            </p:nvGraphicFramePr>
            <p:xfrm>
              <a:off x="400530" y="544635"/>
              <a:ext cx="11486670" cy="556190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65574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83092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212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1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Statement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1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Formula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312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£C) of buying n books at £4 per book.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5591" t="-60952" r="-645" b="-74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717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£C) of a washing machine costing £n after a £150 discount.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5591" t="-152252" r="-645" b="-6027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6692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My total earnings (in £T) at £8 per hour when I’ve worked for n hours.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5591" t="-301075" r="-645" b="-6193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717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amount of rope remaining (in T metres) on a 10 metre length after n metres have been cut off.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5591" t="-339091" r="-645" b="-4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717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£C) of a electrician’s bill who charges £40 per hour for n hours plus a £50 call out fee.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5591" t="-439091" r="-645" b="-3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6717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My total earnings (in £T) of working n hours at £7.50 per hour plus a £10 bonus.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5591" t="-539091" r="-645" b="-2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6717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£T) of buying n cinema tickets at £6 each less £5 cash back for a bulk booking.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5591" t="-633333" r="-645" b="-1216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6717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The total cost (in £T) of hiring a car when the company charges £20 for hire plus 40p per mile (m) driven.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5591" t="-740000" r="-645" b="-2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5612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EA742A-905A-4F8A-B315-2809B89219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88" b="67077"/>
          <a:stretch/>
        </p:blipFill>
        <p:spPr>
          <a:xfrm>
            <a:off x="309490" y="140676"/>
            <a:ext cx="11414308" cy="60913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953CC2-C689-49C4-AB9F-7DF9A15D9D54}"/>
              </a:ext>
            </a:extLst>
          </p:cNvPr>
          <p:cNvSpPr/>
          <p:nvPr/>
        </p:nvSpPr>
        <p:spPr>
          <a:xfrm>
            <a:off x="8437185" y="4610654"/>
            <a:ext cx="23612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47 = 4 × 8 + 3c</a:t>
            </a:r>
            <a:br>
              <a:rPr lang="en-US" sz="2400" dirty="0"/>
            </a:br>
            <a:r>
              <a:rPr lang="en-US" sz="2400" dirty="0" err="1"/>
              <a:t>3c</a:t>
            </a:r>
            <a:r>
              <a:rPr lang="en-US" sz="2400" dirty="0"/>
              <a:t> = 47 – 32</a:t>
            </a:r>
            <a:br>
              <a:rPr lang="en-US" sz="2400" dirty="0"/>
            </a:br>
            <a:r>
              <a:rPr lang="en-US" sz="2400" dirty="0"/>
              <a:t>3c = 15</a:t>
            </a:r>
            <a:br>
              <a:rPr lang="en-US" sz="2400" dirty="0"/>
            </a:br>
            <a:r>
              <a:rPr lang="en-US" sz="2400" b="1" dirty="0">
                <a:solidFill>
                  <a:srgbClr val="FF0000"/>
                </a:solidFill>
              </a:rPr>
              <a:t>5</a:t>
            </a:r>
            <a:r>
              <a:rPr lang="en-US" sz="2400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6D0C73-E75D-464D-84B8-8B08B403D4CC}"/>
              </a:ext>
            </a:extLst>
          </p:cNvPr>
          <p:cNvSpPr txBox="1"/>
          <p:nvPr/>
        </p:nvSpPr>
        <p:spPr>
          <a:xfrm>
            <a:off x="8490065" y="2104243"/>
            <a:ext cx="22555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 = 4n + 3c</a:t>
            </a:r>
            <a:r>
              <a:rPr lang="en-US" sz="2400" dirty="0"/>
              <a:t>	</a:t>
            </a:r>
          </a:p>
          <a:p>
            <a:r>
              <a:rPr lang="en-US" sz="2400" dirty="0"/>
              <a:t>M1 sight of 4n</a:t>
            </a:r>
            <a:br>
              <a:rPr lang="en-US" sz="2400" dirty="0"/>
            </a:br>
            <a:r>
              <a:rPr lang="en-US" sz="2400" dirty="0"/>
              <a:t>M1 sight of 3c</a:t>
            </a:r>
            <a:br>
              <a:rPr lang="en-US" sz="2400" dirty="0"/>
            </a:br>
            <a:r>
              <a:rPr lang="en-US" sz="2400" dirty="0"/>
              <a:t>A1 </a:t>
            </a:r>
            <a:r>
              <a:rPr lang="en-US" sz="2400" dirty="0" err="1"/>
              <a:t>cao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7207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7F8093-6545-4C49-8168-B9E062AA0B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4" t="33026" r="46" b="50872"/>
          <a:stretch/>
        </p:blipFill>
        <p:spPr>
          <a:xfrm>
            <a:off x="393896" y="400929"/>
            <a:ext cx="11541200" cy="23141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760782-B425-44D1-9513-24F544951DEA}"/>
              </a:ext>
            </a:extLst>
          </p:cNvPr>
          <p:cNvSpPr/>
          <p:nvPr/>
        </p:nvSpPr>
        <p:spPr>
          <a:xfrm>
            <a:off x="5334832" y="1975622"/>
            <a:ext cx="46238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 = 70t + 80</a:t>
            </a:r>
            <a:r>
              <a:rPr lang="en-US" sz="2400" dirty="0"/>
              <a:t>	</a:t>
            </a:r>
          </a:p>
          <a:p>
            <a:r>
              <a:rPr lang="en-US" sz="2400" dirty="0"/>
              <a:t>B1 for h = linear expression in t</a:t>
            </a:r>
            <a:br>
              <a:rPr lang="en-US" sz="2400" dirty="0"/>
            </a:br>
            <a:r>
              <a:rPr lang="en-US" sz="2400" dirty="0"/>
              <a:t>B2 for 70t + 80</a:t>
            </a:r>
            <a:br>
              <a:rPr lang="en-US" sz="2400" dirty="0"/>
            </a:br>
            <a:r>
              <a:rPr lang="en-US" sz="2400" dirty="0"/>
              <a:t>(B1 for 70t)</a:t>
            </a:r>
          </a:p>
          <a:p>
            <a:r>
              <a:rPr lang="en-US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19010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7FA379-EC24-4AC6-8A22-EC081734F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131" t="49026" b="17025"/>
          <a:stretch/>
        </p:blipFill>
        <p:spPr>
          <a:xfrm>
            <a:off x="83650" y="654146"/>
            <a:ext cx="12024699" cy="5015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0E96E8-891B-41AA-9F4D-1388425B0A1A}"/>
              </a:ext>
            </a:extLst>
          </p:cNvPr>
          <p:cNvSpPr txBox="1"/>
          <p:nvPr/>
        </p:nvSpPr>
        <p:spPr>
          <a:xfrm>
            <a:off x="8839199" y="1605572"/>
            <a:ext cx="20670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90 + 80 × 0.50	</a:t>
            </a:r>
          </a:p>
          <a:p>
            <a:r>
              <a:rPr lang="en-US" sz="2400" dirty="0"/>
              <a:t>90 + 40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= £130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B1C800-A612-459B-B802-E5927293885F}"/>
              </a:ext>
            </a:extLst>
          </p:cNvPr>
          <p:cNvSpPr txBox="1"/>
          <p:nvPr/>
        </p:nvSpPr>
        <p:spPr>
          <a:xfrm>
            <a:off x="8628611" y="3429000"/>
            <a:ext cx="27210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90 + 0.5m</a:t>
            </a:r>
            <a:r>
              <a:rPr lang="en-US" sz="2400" dirty="0"/>
              <a:t>	</a:t>
            </a:r>
          </a:p>
          <a:p>
            <a:r>
              <a:rPr lang="en-US" sz="2400" dirty="0"/>
              <a:t>B1 for 0.5 m</a:t>
            </a:r>
          </a:p>
          <a:p>
            <a:r>
              <a:rPr lang="en-US" sz="2400" dirty="0"/>
              <a:t>B1 for 90 + “0.5m”</a:t>
            </a:r>
          </a:p>
          <a:p>
            <a:r>
              <a:rPr lang="en-US" sz="2400" dirty="0"/>
              <a:t>NB ignore £ signs</a:t>
            </a:r>
          </a:p>
        </p:txBody>
      </p:sp>
    </p:spTree>
    <p:extLst>
      <p:ext uri="{BB962C8B-B14F-4D97-AF65-F5344CB8AC3E}">
        <p14:creationId xmlns:p14="http://schemas.microsoft.com/office/powerpoint/2010/main" val="2218330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340B13-7AA3-4E6E-AE80-4912FB76A0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8" t="82872"/>
          <a:stretch/>
        </p:blipFill>
        <p:spPr>
          <a:xfrm>
            <a:off x="485335" y="281354"/>
            <a:ext cx="11478042" cy="24477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0C0C0D-D052-4809-B9AA-D96941E30428}"/>
              </a:ext>
            </a:extLst>
          </p:cNvPr>
          <p:cNvSpPr txBox="1"/>
          <p:nvPr/>
        </p:nvSpPr>
        <p:spPr>
          <a:xfrm>
            <a:off x="5724698" y="2159661"/>
            <a:ext cx="535893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 = 4d + 3m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B3 for C = 4d + 3m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[B2 for 4d + 3m only,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B1 for 4d or 3m or C = “4d” + “3m”]</a:t>
            </a:r>
          </a:p>
        </p:txBody>
      </p:sp>
    </p:spTree>
    <p:extLst>
      <p:ext uri="{BB962C8B-B14F-4D97-AF65-F5344CB8AC3E}">
        <p14:creationId xmlns:p14="http://schemas.microsoft.com/office/powerpoint/2010/main" val="3088466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481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2016-01-31T07:43:03Z</dcterms:created>
  <dcterms:modified xsi:type="dcterms:W3CDTF">2021-11-15T05:23:13Z</dcterms:modified>
</cp:coreProperties>
</file>