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70" r:id="rId3"/>
    <p:sldId id="263" r:id="rId4"/>
    <p:sldId id="265" r:id="rId5"/>
    <p:sldId id="266" r:id="rId6"/>
    <p:sldId id="267" r:id="rId7"/>
    <p:sldId id="268" r:id="rId8"/>
    <p:sldId id="269" r:id="rId9"/>
    <p:sldId id="256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1516F1-C9D5-40CE-8423-F8FD6B749759}" v="1" dt="2022-02-01T05:20:55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11516F1-C9D5-40CE-8423-F8FD6B749759}"/>
    <pc:docChg chg="custSel addSld modSld">
      <pc:chgData name="Stewart Gale" userId="3647ddd2-6040-41ae-a96d-232c23482af8" providerId="ADAL" clId="{F11516F1-C9D5-40CE-8423-F8FD6B749759}" dt="2022-02-01T05:21:39.319" v="20" actId="1076"/>
      <pc:docMkLst>
        <pc:docMk/>
      </pc:docMkLst>
      <pc:sldChg chg="delSp modSp mod">
        <pc:chgData name="Stewart Gale" userId="3647ddd2-6040-41ae-a96d-232c23482af8" providerId="ADAL" clId="{F11516F1-C9D5-40CE-8423-F8FD6B749759}" dt="2022-02-01T05:21:15.437" v="12" actId="1076"/>
        <pc:sldMkLst>
          <pc:docMk/>
          <pc:sldMk cId="3149960286" sldId="258"/>
        </pc:sldMkLst>
        <pc:spChg chg="del">
          <ac:chgData name="Stewart Gale" userId="3647ddd2-6040-41ae-a96d-232c23482af8" providerId="ADAL" clId="{F11516F1-C9D5-40CE-8423-F8FD6B749759}" dt="2022-02-01T05:20:59.558" v="1" actId="478"/>
          <ac:spMkLst>
            <pc:docMk/>
            <pc:sldMk cId="3149960286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F11516F1-C9D5-40CE-8423-F8FD6B749759}" dt="2022-02-01T05:21:15.437" v="12" actId="1076"/>
          <ac:spMkLst>
            <pc:docMk/>
            <pc:sldMk cId="3149960286" sldId="258"/>
            <ac:spMk id="5" creationId="{00000000-0000-0000-0000-000000000000}"/>
          </ac:spMkLst>
        </pc:spChg>
        <pc:spChg chg="del">
          <ac:chgData name="Stewart Gale" userId="3647ddd2-6040-41ae-a96d-232c23482af8" providerId="ADAL" clId="{F11516F1-C9D5-40CE-8423-F8FD6B749759}" dt="2022-02-01T05:20:59.558" v="1" actId="478"/>
          <ac:spMkLst>
            <pc:docMk/>
            <pc:sldMk cId="3149960286" sldId="258"/>
            <ac:spMk id="6" creationId="{00000000-0000-0000-0000-000000000000}"/>
          </ac:spMkLst>
        </pc:spChg>
        <pc:picChg chg="del">
          <ac:chgData name="Stewart Gale" userId="3647ddd2-6040-41ae-a96d-232c23482af8" providerId="ADAL" clId="{F11516F1-C9D5-40CE-8423-F8FD6B749759}" dt="2022-02-01T05:20:59.558" v="1" actId="478"/>
          <ac:picMkLst>
            <pc:docMk/>
            <pc:sldMk cId="3149960286" sldId="258"/>
            <ac:picMk id="9" creationId="{00000000-0000-0000-0000-000000000000}"/>
          </ac:picMkLst>
        </pc:picChg>
      </pc:sldChg>
      <pc:sldChg chg="delSp modSp add mod">
        <pc:chgData name="Stewart Gale" userId="3647ddd2-6040-41ae-a96d-232c23482af8" providerId="ADAL" clId="{F11516F1-C9D5-40CE-8423-F8FD6B749759}" dt="2022-02-01T05:21:39.319" v="20" actId="1076"/>
        <pc:sldMkLst>
          <pc:docMk/>
          <pc:sldMk cId="4122427250" sldId="270"/>
        </pc:sldMkLst>
        <pc:spChg chg="mod">
          <ac:chgData name="Stewart Gale" userId="3647ddd2-6040-41ae-a96d-232c23482af8" providerId="ADAL" clId="{F11516F1-C9D5-40CE-8423-F8FD6B749759}" dt="2022-02-01T05:21:39.319" v="20" actId="1076"/>
          <ac:spMkLst>
            <pc:docMk/>
            <pc:sldMk cId="4122427250" sldId="270"/>
            <ac:spMk id="4" creationId="{00000000-0000-0000-0000-000000000000}"/>
          </ac:spMkLst>
        </pc:spChg>
        <pc:spChg chg="del">
          <ac:chgData name="Stewart Gale" userId="3647ddd2-6040-41ae-a96d-232c23482af8" providerId="ADAL" clId="{F11516F1-C9D5-40CE-8423-F8FD6B749759}" dt="2022-02-01T05:21:21.074" v="13" actId="478"/>
          <ac:spMkLst>
            <pc:docMk/>
            <pc:sldMk cId="4122427250" sldId="270"/>
            <ac:spMk id="5" creationId="{00000000-0000-0000-0000-000000000000}"/>
          </ac:spMkLst>
        </pc:spChg>
        <pc:spChg chg="mod">
          <ac:chgData name="Stewart Gale" userId="3647ddd2-6040-41ae-a96d-232c23482af8" providerId="ADAL" clId="{F11516F1-C9D5-40CE-8423-F8FD6B749759}" dt="2022-02-01T05:21:34.096" v="18" actId="1076"/>
          <ac:spMkLst>
            <pc:docMk/>
            <pc:sldMk cId="4122427250" sldId="270"/>
            <ac:spMk id="6" creationId="{00000000-0000-0000-0000-000000000000}"/>
          </ac:spMkLst>
        </pc:spChg>
        <pc:picChg chg="mod">
          <ac:chgData name="Stewart Gale" userId="3647ddd2-6040-41ae-a96d-232c23482af8" providerId="ADAL" clId="{F11516F1-C9D5-40CE-8423-F8FD6B749759}" dt="2022-02-01T05:21:36.484" v="19" actId="1076"/>
          <ac:picMkLst>
            <pc:docMk/>
            <pc:sldMk cId="4122427250" sldId="270"/>
            <ac:picMk id="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0F0F9-BB7A-4E10-B22D-B451B970F19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DF1D6-6069-46FF-AB5A-202749E19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634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C6C4F14-0E1B-4A98-BE58-8D1CBBA8A651}" type="slidenum">
              <a:rPr lang="en-GB" altLang="en-US" smtClean="0">
                <a:latin typeface="Calibri" panose="020F0502020204030204" pitchFamily="34" charset="0"/>
              </a:rPr>
              <a:pPr/>
              <a:t>4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061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FE632F0-3711-4AFB-A533-82710F3DAB43}" type="slidenum">
              <a:rPr lang="en-GB" altLang="en-US" smtClean="0">
                <a:latin typeface="Calibri" panose="020F0502020204030204" pitchFamily="34" charset="0"/>
              </a:rPr>
              <a:pPr/>
              <a:t>5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871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E4C33D1-9936-40BC-9EA0-08229AA7D06D}" type="slidenum">
              <a:rPr lang="en-GB" altLang="en-US" smtClean="0">
                <a:latin typeface="Calibri" panose="020F0502020204030204" pitchFamily="34" charset="0"/>
              </a:rPr>
              <a:pPr/>
              <a:t>6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241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DEB391E-435A-472B-B241-2795E4DF5BC0}" type="slidenum">
              <a:rPr lang="en-GB" altLang="en-US" smtClean="0">
                <a:latin typeface="Calibri" panose="020F0502020204030204" pitchFamily="34" charset="0"/>
              </a:rPr>
              <a:pPr/>
              <a:t>7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856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91B8E3-89A1-4130-A985-A708E4E085D2}" type="slidenum">
              <a:rPr lang="en-GB" altLang="en-US" smtClean="0">
                <a:latin typeface="Calibri" panose="020F0502020204030204" pitchFamily="34" charset="0"/>
              </a:rPr>
              <a:pPr/>
              <a:t>8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9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76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96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9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38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66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02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70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88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190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79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42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78523-D194-4442-8A6C-8354167260F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CEFA9-9592-4119-8295-6B4682C93F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29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54529" y="1701571"/>
            <a:ext cx="105591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LO: Frequency </a:t>
            </a:r>
          </a:p>
          <a:p>
            <a:pPr algn="ctr"/>
            <a:r>
              <a:rPr lang="en-GB" sz="9600" b="1" u="sng" dirty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r>
              <a:rPr lang="en-GB" sz="96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iagrams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314996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5556" y="235486"/>
            <a:ext cx="11261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  <a:latin typeface="Arial" panose="020B0604020202020204" pitchFamily="34" charset="0"/>
              </a:rPr>
              <a:t>Frequency Diagrams</a:t>
            </a:r>
            <a:r>
              <a:rPr lang="en-US" sz="4000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are basically Bar Charts.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b="2311"/>
          <a:stretch/>
        </p:blipFill>
        <p:spPr>
          <a:xfrm>
            <a:off x="1842456" y="1087608"/>
            <a:ext cx="8188740" cy="42980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58783" y="5470071"/>
            <a:ext cx="8164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What are the difference between </a:t>
            </a:r>
          </a:p>
          <a:p>
            <a:pPr algn="ctr"/>
            <a:r>
              <a:rPr lang="en-US" sz="4000" dirty="0"/>
              <a:t>Frequency diagrams and Bar Charts?</a:t>
            </a:r>
          </a:p>
        </p:txBody>
      </p:sp>
    </p:spTree>
    <p:extLst>
      <p:ext uri="{BB962C8B-B14F-4D97-AF65-F5344CB8AC3E}">
        <p14:creationId xmlns:p14="http://schemas.microsoft.com/office/powerpoint/2010/main" val="4122427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262012"/>
            <a:ext cx="102924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Rules of Frequency </a:t>
            </a:r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r>
              <a:rPr lang="en-GB" sz="5400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iagrams:</a:t>
            </a:r>
            <a:endParaRPr lang="en-GB" sz="5400" dirty="0"/>
          </a:p>
        </p:txBody>
      </p:sp>
      <p:sp>
        <p:nvSpPr>
          <p:cNvPr id="6" name="Rectangle 5"/>
          <p:cNvSpPr/>
          <p:nvPr/>
        </p:nvSpPr>
        <p:spPr>
          <a:xfrm>
            <a:off x="1502170" y="3386624"/>
            <a:ext cx="89698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00B050"/>
                </a:solidFill>
              </a:rPr>
              <a:t>No gaps </a:t>
            </a:r>
            <a:r>
              <a:rPr lang="en-US" sz="5400" dirty="0"/>
              <a:t>between the bars</a:t>
            </a:r>
          </a:p>
        </p:txBody>
      </p:sp>
      <p:sp>
        <p:nvSpPr>
          <p:cNvPr id="7" name="Rectangle 6"/>
          <p:cNvSpPr/>
          <p:nvPr/>
        </p:nvSpPr>
        <p:spPr>
          <a:xfrm>
            <a:off x="778216" y="1303130"/>
            <a:ext cx="106816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Use only </a:t>
            </a:r>
            <a:r>
              <a:rPr lang="en-US" sz="5400" dirty="0">
                <a:solidFill>
                  <a:srgbClr val="00B050"/>
                </a:solidFill>
              </a:rPr>
              <a:t>continuous Data</a:t>
            </a:r>
          </a:p>
          <a:p>
            <a:pPr algn="ctr"/>
            <a:r>
              <a:rPr lang="en-US" sz="5400" dirty="0"/>
              <a:t>(Data where any number is possible)</a:t>
            </a:r>
          </a:p>
        </p:txBody>
      </p:sp>
      <p:sp>
        <p:nvSpPr>
          <p:cNvPr id="8" name="Rectangle 7"/>
          <p:cNvSpPr/>
          <p:nvPr/>
        </p:nvSpPr>
        <p:spPr>
          <a:xfrm>
            <a:off x="3254879" y="4799590"/>
            <a:ext cx="56563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Continuous Scales</a:t>
            </a:r>
          </a:p>
          <a:p>
            <a:pPr algn="ctr"/>
            <a:r>
              <a:rPr lang="en-US" sz="5400" dirty="0"/>
              <a:t>not grouped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42119" y="6299053"/>
            <a:ext cx="293245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80	   85             90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0719" y="5562453"/>
            <a:ext cx="1219200" cy="733425"/>
          </a:xfrm>
          <a:prstGeom prst="rect">
            <a:avLst/>
          </a:prstGeom>
          <a:solidFill>
            <a:srgbClr val="33CC33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99444" y="5057628"/>
            <a:ext cx="1181100" cy="1238250"/>
          </a:xfrm>
          <a:prstGeom prst="rect">
            <a:avLst/>
          </a:prstGeom>
          <a:solidFill>
            <a:srgbClr val="33CC33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128185" y="6118984"/>
            <a:ext cx="106282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80</a:t>
            </a:r>
            <a:r>
              <a:rPr lang="en-GB" sz="2400" kern="0" dirty="0">
                <a:solidFill>
                  <a:srgbClr val="010066"/>
                </a:solidFill>
                <a:latin typeface="Calibri" panose="020F0502020204030204"/>
              </a:rPr>
              <a:t> - 85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050000" y="5385559"/>
            <a:ext cx="1219200" cy="733425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278725" y="4880734"/>
            <a:ext cx="1181100" cy="1238250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396996" y="6136980"/>
            <a:ext cx="106282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86</a:t>
            </a:r>
            <a:r>
              <a:rPr lang="en-GB" sz="2400" kern="0" dirty="0">
                <a:solidFill>
                  <a:srgbClr val="010066"/>
                </a:solidFill>
                <a:latin typeface="Calibri" panose="020F0502020204030204"/>
              </a:rPr>
              <a:t> - 90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22" descr="File:Green tick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076" y="6165927"/>
            <a:ext cx="489157" cy="48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6" descr="The Excuse That Wore Thin. - Julie Hyde Leadershi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8386" y="6281659"/>
            <a:ext cx="394842" cy="39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904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295835" y="224373"/>
            <a:ext cx="117191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8000" b="1" dirty="0"/>
              <a:t>Continuous Data or Not </a:t>
            </a: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695325" y="1844675"/>
            <a:ext cx="110172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8800" dirty="0"/>
              <a:t>Height of students </a:t>
            </a:r>
          </a:p>
          <a:p>
            <a:pPr algn="ctr"/>
            <a:r>
              <a:rPr lang="en-GB" altLang="en-US" sz="8800" dirty="0"/>
              <a:t>in my class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71078" y="4780524"/>
            <a:ext cx="952696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8800" b="1" dirty="0">
                <a:solidFill>
                  <a:srgbClr val="00B050"/>
                </a:solidFill>
              </a:rPr>
              <a:t>Continuous Data </a:t>
            </a:r>
            <a:endParaRPr lang="en-GB" altLang="en-US" sz="8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550489" y="1733708"/>
            <a:ext cx="1101725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9600" dirty="0"/>
              <a:t>Time to </a:t>
            </a:r>
          </a:p>
          <a:p>
            <a:pPr algn="ctr"/>
            <a:r>
              <a:rPr lang="en-GB" altLang="en-US" sz="9600" dirty="0"/>
              <a:t>complete a race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95631" y="5204105"/>
            <a:ext cx="952696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8800" b="1" dirty="0">
                <a:solidFill>
                  <a:srgbClr val="00B050"/>
                </a:solidFill>
              </a:rPr>
              <a:t>Continuous Data </a:t>
            </a:r>
            <a:endParaRPr lang="en-GB" altLang="en-US" sz="8800" dirty="0">
              <a:solidFill>
                <a:srgbClr val="00B050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95835" y="224373"/>
            <a:ext cx="117191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8000" b="1" dirty="0"/>
              <a:t>Continuous Data or Not </a:t>
            </a:r>
          </a:p>
        </p:txBody>
      </p:sp>
    </p:spTree>
    <p:extLst>
      <p:ext uri="{BB962C8B-B14F-4D97-AF65-F5344CB8AC3E}">
        <p14:creationId xmlns:p14="http://schemas.microsoft.com/office/powerpoint/2010/main" val="225288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695325" y="1844675"/>
            <a:ext cx="110172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8800" dirty="0"/>
              <a:t>Students </a:t>
            </a:r>
          </a:p>
          <a:p>
            <a:pPr algn="ctr"/>
            <a:r>
              <a:rPr lang="en-GB" altLang="en-US" sz="8800" dirty="0"/>
              <a:t>favourite colours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743731" y="4942305"/>
            <a:ext cx="3190034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8800" b="1" dirty="0">
                <a:solidFill>
                  <a:srgbClr val="FF0000"/>
                </a:solidFill>
              </a:rPr>
              <a:t>Not</a:t>
            </a:r>
            <a:endParaRPr lang="en-GB" altLang="en-US" sz="8800" dirty="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95835" y="224373"/>
            <a:ext cx="117191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8000" b="1" dirty="0"/>
              <a:t>Continuous Data or Not </a:t>
            </a:r>
          </a:p>
        </p:txBody>
      </p:sp>
    </p:spTree>
    <p:extLst>
      <p:ext uri="{BB962C8B-B14F-4D97-AF65-F5344CB8AC3E}">
        <p14:creationId xmlns:p14="http://schemas.microsoft.com/office/powerpoint/2010/main" val="359706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695325" y="1844675"/>
            <a:ext cx="110172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8800" dirty="0"/>
              <a:t>Length of </a:t>
            </a:r>
          </a:p>
          <a:p>
            <a:pPr algn="ctr"/>
            <a:r>
              <a:rPr lang="en-GB" altLang="en-US" sz="8800" dirty="0"/>
              <a:t>javelin thrown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71078" y="4941888"/>
            <a:ext cx="952696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8800" b="1" dirty="0">
                <a:solidFill>
                  <a:srgbClr val="00B050"/>
                </a:solidFill>
              </a:rPr>
              <a:t>Continuous Data </a:t>
            </a:r>
            <a:endParaRPr lang="en-GB" altLang="en-US" sz="8800" dirty="0">
              <a:solidFill>
                <a:srgbClr val="00B050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95835" y="224373"/>
            <a:ext cx="117191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8000" b="1" dirty="0"/>
              <a:t>Continuous Data or Not </a:t>
            </a:r>
          </a:p>
        </p:txBody>
      </p:sp>
    </p:spTree>
    <p:extLst>
      <p:ext uri="{BB962C8B-B14F-4D97-AF65-F5344CB8AC3E}">
        <p14:creationId xmlns:p14="http://schemas.microsoft.com/office/powerpoint/2010/main" val="392055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695325" y="1844675"/>
            <a:ext cx="1101725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8800" dirty="0"/>
              <a:t>Number of visits </a:t>
            </a:r>
          </a:p>
          <a:p>
            <a:pPr algn="ctr"/>
            <a:r>
              <a:rPr lang="en-GB" altLang="en-US" sz="8800" dirty="0"/>
              <a:t>to a museum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00375" y="4941888"/>
            <a:ext cx="619125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8800" b="1">
                <a:solidFill>
                  <a:srgbClr val="FF0000"/>
                </a:solidFill>
              </a:rPr>
              <a:t>Not</a:t>
            </a:r>
            <a:endParaRPr lang="en-GB" altLang="en-US" sz="8800">
              <a:solidFill>
                <a:srgbClr val="FF0000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95835" y="224373"/>
            <a:ext cx="1171911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8000" b="1" dirty="0"/>
              <a:t>Continuous Data or Not </a:t>
            </a:r>
          </a:p>
        </p:txBody>
      </p:sp>
    </p:spTree>
    <p:extLst>
      <p:ext uri="{BB962C8B-B14F-4D97-AF65-F5344CB8AC3E}">
        <p14:creationId xmlns:p14="http://schemas.microsoft.com/office/powerpoint/2010/main" val="354817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20281" y="1731167"/>
            <a:ext cx="9433954" cy="5046021"/>
            <a:chOff x="-251024" y="0"/>
            <a:chExt cx="8713986" cy="4439496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2076450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3094037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111625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5129212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6146800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7165975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38225" y="1874838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038225" y="2451100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042260" y="3011922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38225" y="1300163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38225" y="723900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038225" y="149225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 rot="16169467">
              <a:off x="-835819" y="1439794"/>
              <a:ext cx="1709738" cy="540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3200"/>
                <a:t>Frequency</a:t>
              </a:r>
              <a:endParaRPr lang="en-US" sz="3200"/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1800225" y="3643313"/>
              <a:ext cx="455612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80</a:t>
              </a: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071687" y="3487738"/>
              <a:ext cx="1014412" cy="112713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3086100" y="3030538"/>
              <a:ext cx="1027112" cy="569913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4113212" y="384175"/>
              <a:ext cx="1012825" cy="3216275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5126037" y="1533525"/>
              <a:ext cx="1025525" cy="2066925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6151562" y="2684463"/>
              <a:ext cx="1014412" cy="915988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1049337" y="149225"/>
              <a:ext cx="3175" cy="34512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950912" y="3600450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950912" y="3030538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>
              <a:off x="950912" y="2449513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950912" y="1881188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950912" y="1298575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950912" y="730250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950912" y="149225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700087" y="3451225"/>
              <a:ext cx="1333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0</a:t>
              </a:r>
              <a:endParaRPr lang="en-GB" sz="2400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700087" y="2881313"/>
              <a:ext cx="1333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5</a:t>
              </a:r>
              <a:endParaRPr lang="en-GB" sz="2400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539750" y="2300288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10</a:t>
              </a:r>
              <a:endParaRPr lang="en-GB" sz="2400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539750" y="1731963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15</a:t>
              </a:r>
              <a:endParaRPr lang="en-GB" sz="2400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539750" y="1150938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20</a:t>
              </a:r>
              <a:endParaRPr lang="en-GB" sz="2400"/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539750" y="581025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25</a:t>
              </a:r>
              <a:endParaRPr lang="en-GB" sz="2400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539750" y="0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30</a:t>
              </a:r>
              <a:endParaRPr lang="en-GB" sz="2400"/>
            </a:p>
          </p:txBody>
        </p:sp>
        <p:sp>
          <p:nvSpPr>
            <p:cNvPr id="42" name="Text Box 39"/>
            <p:cNvSpPr txBox="1">
              <a:spLocks noChangeArrowheads="1"/>
            </p:cNvSpPr>
            <p:nvPr/>
          </p:nvSpPr>
          <p:spPr bwMode="auto">
            <a:xfrm>
              <a:off x="2852737" y="3643313"/>
              <a:ext cx="454025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85</a:t>
              </a:r>
            </a:p>
          </p:txBody>
        </p:sp>
        <p:sp>
          <p:nvSpPr>
            <p:cNvPr id="43" name="Text Box 40"/>
            <p:cNvSpPr txBox="1">
              <a:spLocks noChangeArrowheads="1"/>
            </p:cNvSpPr>
            <p:nvPr/>
          </p:nvSpPr>
          <p:spPr bwMode="auto">
            <a:xfrm>
              <a:off x="3865562" y="3643313"/>
              <a:ext cx="452437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90</a:t>
              </a:r>
            </a:p>
          </p:txBody>
        </p:sp>
        <p:sp>
          <p:nvSpPr>
            <p:cNvPr id="44" name="Text Box 41"/>
            <p:cNvSpPr txBox="1">
              <a:spLocks noChangeArrowheads="1"/>
            </p:cNvSpPr>
            <p:nvPr/>
          </p:nvSpPr>
          <p:spPr bwMode="auto">
            <a:xfrm>
              <a:off x="4884737" y="3643313"/>
              <a:ext cx="454025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95</a:t>
              </a:r>
            </a:p>
          </p:txBody>
        </p:sp>
        <p:sp>
          <p:nvSpPr>
            <p:cNvPr id="45" name="Text Box 42"/>
            <p:cNvSpPr txBox="1">
              <a:spLocks noChangeArrowheads="1"/>
            </p:cNvSpPr>
            <p:nvPr/>
          </p:nvSpPr>
          <p:spPr bwMode="auto">
            <a:xfrm>
              <a:off x="5861050" y="3643313"/>
              <a:ext cx="588962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100</a:t>
              </a:r>
            </a:p>
          </p:txBody>
        </p:sp>
        <p:sp>
          <p:nvSpPr>
            <p:cNvPr id="46" name="Text Box 43"/>
            <p:cNvSpPr txBox="1">
              <a:spLocks noChangeArrowheads="1"/>
            </p:cNvSpPr>
            <p:nvPr/>
          </p:nvSpPr>
          <p:spPr bwMode="auto">
            <a:xfrm>
              <a:off x="6864350" y="3643313"/>
              <a:ext cx="588962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105</a:t>
              </a: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362693" y="3925010"/>
              <a:ext cx="2873096" cy="514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ct val="50000"/>
                </a:spcBef>
              </a:pPr>
              <a:r>
                <a:rPr lang="en-GB" sz="3200" dirty="0"/>
                <a:t>Times in seconds</a:t>
              </a:r>
              <a:endParaRPr lang="en-US" sz="3200" dirty="0"/>
            </a:p>
          </p:txBody>
        </p:sp>
        <p:sp>
          <p:nvSpPr>
            <p:cNvPr id="48" name="Line 45"/>
            <p:cNvSpPr>
              <a:spLocks noChangeShapeType="1"/>
            </p:cNvSpPr>
            <p:nvPr/>
          </p:nvSpPr>
          <p:spPr bwMode="auto">
            <a:xfrm>
              <a:off x="1038225" y="3602038"/>
              <a:ext cx="71548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7874000" y="3643313"/>
              <a:ext cx="588962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110</a:t>
              </a:r>
            </a:p>
          </p:txBody>
        </p: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>
              <a:off x="8196262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>
              <a:off x="1049337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2" name="Text Box 49"/>
            <p:cNvSpPr txBox="1">
              <a:spLocks noChangeArrowheads="1"/>
            </p:cNvSpPr>
            <p:nvPr/>
          </p:nvSpPr>
          <p:spPr bwMode="auto">
            <a:xfrm>
              <a:off x="827087" y="3643313"/>
              <a:ext cx="454025" cy="419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900">
                  <a:solidFill>
                    <a:sysClr val="windowText" lastClr="000000"/>
                  </a:solidFill>
                </a:rPr>
                <a:t>75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36177" y="100853"/>
            <a:ext cx="11685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What is </a:t>
            </a:r>
            <a:r>
              <a:rPr lang="en-GB" sz="4800" dirty="0">
                <a:solidFill>
                  <a:srgbClr val="00B050"/>
                </a:solidFill>
              </a:rPr>
              <a:t>good</a:t>
            </a:r>
            <a:r>
              <a:rPr lang="en-GB" sz="4800" dirty="0"/>
              <a:t> about this frequency diagrams?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79006" y="1084836"/>
            <a:ext cx="704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/>
              <a:t>Time taken to complete a task</a:t>
            </a:r>
          </a:p>
        </p:txBody>
      </p:sp>
    </p:spTree>
    <p:extLst>
      <p:ext uri="{BB962C8B-B14F-4D97-AF65-F5344CB8AC3E}">
        <p14:creationId xmlns:p14="http://schemas.microsoft.com/office/powerpoint/2010/main" val="3389715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076390" y="1731167"/>
            <a:ext cx="8293478" cy="4251130"/>
            <a:chOff x="539750" y="0"/>
            <a:chExt cx="7660547" cy="3740150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2076450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3094037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4111625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5129212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6146800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7165975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38225" y="1874838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038225" y="2451100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042260" y="3011922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38225" y="1300163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038225" y="723900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038225" y="149225"/>
              <a:ext cx="7158037" cy="57785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071687" y="3487738"/>
              <a:ext cx="1014412" cy="112713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3169686" y="3030538"/>
              <a:ext cx="943526" cy="569913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4195635" y="384175"/>
              <a:ext cx="930402" cy="3216275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5209494" y="1533525"/>
              <a:ext cx="942068" cy="2066925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6234114" y="2684463"/>
              <a:ext cx="931860" cy="915988"/>
            </a:xfrm>
            <a:prstGeom prst="rect">
              <a:avLst/>
            </a:prstGeom>
            <a:gradFill rotWithShape="1">
              <a:gsLst>
                <a:gs pos="0">
                  <a:srgbClr val="E5F2FF"/>
                </a:gs>
                <a:gs pos="100000">
                  <a:srgbClr val="99CCFF"/>
                </a:gs>
              </a:gsLst>
              <a:lin ang="5400000" scaled="1"/>
            </a:gra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1049337" y="149225"/>
              <a:ext cx="3175" cy="34512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950912" y="3600450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950912" y="3030538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>
              <a:off x="950912" y="2449513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950912" y="1881188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>
              <a:off x="950912" y="1298575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950912" y="730250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950912" y="149225"/>
              <a:ext cx="9842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700087" y="3451225"/>
              <a:ext cx="1333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0</a:t>
              </a:r>
              <a:endParaRPr lang="en-GB" sz="2400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700087" y="2881313"/>
              <a:ext cx="1333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5</a:t>
              </a:r>
              <a:endParaRPr lang="en-GB" sz="2400"/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539750" y="2300288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10</a:t>
              </a:r>
              <a:endParaRPr lang="en-GB" sz="2400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539750" y="1731963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15</a:t>
              </a:r>
              <a:endParaRPr lang="en-GB" sz="2400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539750" y="1150938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20</a:t>
              </a:r>
              <a:endParaRPr lang="en-GB" sz="2400"/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539750" y="581025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25</a:t>
              </a:r>
              <a:endParaRPr lang="en-GB" sz="2400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539750" y="0"/>
              <a:ext cx="269875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1900"/>
                <a:t>30</a:t>
              </a:r>
              <a:endParaRPr lang="en-GB" sz="2400"/>
            </a:p>
          </p:txBody>
        </p:sp>
        <p:sp>
          <p:nvSpPr>
            <p:cNvPr id="48" name="Line 45"/>
            <p:cNvSpPr>
              <a:spLocks noChangeShapeType="1"/>
            </p:cNvSpPr>
            <p:nvPr/>
          </p:nvSpPr>
          <p:spPr bwMode="auto">
            <a:xfrm>
              <a:off x="1038225" y="3602038"/>
              <a:ext cx="71548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>
              <a:off x="8196262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>
              <a:off x="1049337" y="3519488"/>
              <a:ext cx="0" cy="174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36177" y="100853"/>
            <a:ext cx="11685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What is </a:t>
            </a:r>
            <a:r>
              <a:rPr lang="en-GB" sz="4800" dirty="0">
                <a:solidFill>
                  <a:srgbClr val="FF0000"/>
                </a:solidFill>
              </a:rPr>
              <a:t>bad</a:t>
            </a:r>
            <a:r>
              <a:rPr lang="en-GB" sz="4800" dirty="0"/>
              <a:t> about this frequency diagrams?</a:t>
            </a: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3752596" y="5859600"/>
            <a:ext cx="10628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</a:rPr>
              <a:t>80</a:t>
            </a:r>
            <a:r>
              <a:rPr lang="en-GB" sz="2000" kern="0" dirty="0">
                <a:solidFill>
                  <a:srgbClr val="010066"/>
                </a:solidFill>
                <a:latin typeface="Calibri" panose="020F0502020204030204"/>
              </a:rPr>
              <a:t> - 85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4900828" y="5837455"/>
            <a:ext cx="10628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10066"/>
                </a:solidFill>
                <a:effectLst/>
                <a:uLnTx/>
                <a:uFillTx/>
                <a:latin typeface="Calibri" panose="020F0502020204030204"/>
              </a:rPr>
              <a:t>85</a:t>
            </a:r>
            <a:r>
              <a:rPr lang="en-GB" sz="2000" kern="0" dirty="0">
                <a:solidFill>
                  <a:srgbClr val="010066"/>
                </a:solidFill>
                <a:latin typeface="Calibri" panose="020F0502020204030204"/>
              </a:rPr>
              <a:t> - 90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6022766" y="5853503"/>
            <a:ext cx="10628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>
                <a:solidFill>
                  <a:srgbClr val="010066"/>
                </a:solidFill>
                <a:latin typeface="Calibri" panose="020F0502020204030204"/>
              </a:rPr>
              <a:t>90 - 95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7170998" y="5831358"/>
            <a:ext cx="10628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>
                <a:solidFill>
                  <a:srgbClr val="010066"/>
                </a:solidFill>
                <a:latin typeface="Calibri" panose="020F0502020204030204"/>
              </a:rPr>
              <a:t>95 - 100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8186759" y="5831358"/>
            <a:ext cx="11992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>
                <a:solidFill>
                  <a:srgbClr val="010066"/>
                </a:solidFill>
                <a:latin typeface="Calibri" panose="020F0502020204030204"/>
              </a:rPr>
              <a:t>100 - 105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10066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188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179</Words>
  <Application>Microsoft Office PowerPoint</Application>
  <PresentationFormat>Widescreen</PresentationFormat>
  <Paragraphs>71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2015-11-07T17:41:50Z</dcterms:created>
  <dcterms:modified xsi:type="dcterms:W3CDTF">2022-02-01T05:21:43Z</dcterms:modified>
</cp:coreProperties>
</file>