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4E2E7A-8660-46B1-8D05-60DB00ED28C4}" v="11" dt="2024-05-08T09:54:13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D4E2E7A-8660-46B1-8D05-60DB00ED28C4}"/>
    <pc:docChg chg="undo custSel addSld modSld">
      <pc:chgData name="Stewart Gale" userId="3647ddd2-6040-41ae-a96d-232c23482af8" providerId="ADAL" clId="{BD4E2E7A-8660-46B1-8D05-60DB00ED28C4}" dt="2024-05-08T09:54:13.544" v="96"/>
      <pc:docMkLst>
        <pc:docMk/>
      </pc:docMkLst>
      <pc:sldChg chg="addSp delSp modSp mod">
        <pc:chgData name="Stewart Gale" userId="3647ddd2-6040-41ae-a96d-232c23482af8" providerId="ADAL" clId="{BD4E2E7A-8660-46B1-8D05-60DB00ED28C4}" dt="2024-05-08T09:50:02.604" v="14" actId="1076"/>
        <pc:sldMkLst>
          <pc:docMk/>
          <pc:sldMk cId="2858063173" sldId="256"/>
        </pc:sldMkLst>
        <pc:spChg chg="del">
          <ac:chgData name="Stewart Gale" userId="3647ddd2-6040-41ae-a96d-232c23482af8" providerId="ADAL" clId="{BD4E2E7A-8660-46B1-8D05-60DB00ED28C4}" dt="2024-05-08T09:49:23.094" v="0" actId="478"/>
          <ac:spMkLst>
            <pc:docMk/>
            <pc:sldMk cId="2858063173" sldId="256"/>
            <ac:spMk id="2" creationId="{8EA1FEAB-5FDA-4DD2-D865-4010A40FA52E}"/>
          </ac:spMkLst>
        </pc:spChg>
        <pc:spChg chg="del">
          <ac:chgData name="Stewart Gale" userId="3647ddd2-6040-41ae-a96d-232c23482af8" providerId="ADAL" clId="{BD4E2E7A-8660-46B1-8D05-60DB00ED28C4}" dt="2024-05-08T09:49:23.094" v="0" actId="478"/>
          <ac:spMkLst>
            <pc:docMk/>
            <pc:sldMk cId="2858063173" sldId="256"/>
            <ac:spMk id="3" creationId="{EBB3A1AA-03D2-8A39-364A-4B44D3BAC4B1}"/>
          </ac:spMkLst>
        </pc:spChg>
        <pc:spChg chg="add del">
          <ac:chgData name="Stewart Gale" userId="3647ddd2-6040-41ae-a96d-232c23482af8" providerId="ADAL" clId="{BD4E2E7A-8660-46B1-8D05-60DB00ED28C4}" dt="2024-05-08T09:49:27.943" v="2" actId="22"/>
          <ac:spMkLst>
            <pc:docMk/>
            <pc:sldMk cId="2858063173" sldId="256"/>
            <ac:spMk id="5" creationId="{5947DAFD-BABF-87DA-CB90-29D2CC601763}"/>
          </ac:spMkLst>
        </pc:spChg>
        <pc:picChg chg="add mod modCrop">
          <ac:chgData name="Stewart Gale" userId="3647ddd2-6040-41ae-a96d-232c23482af8" providerId="ADAL" clId="{BD4E2E7A-8660-46B1-8D05-60DB00ED28C4}" dt="2024-05-08T09:49:52.065" v="11" actId="1076"/>
          <ac:picMkLst>
            <pc:docMk/>
            <pc:sldMk cId="2858063173" sldId="256"/>
            <ac:picMk id="7" creationId="{A5E2F7A8-27D7-C771-8EA9-F8A238834C88}"/>
          </ac:picMkLst>
        </pc:picChg>
        <pc:picChg chg="add mod modCrop">
          <ac:chgData name="Stewart Gale" userId="3647ddd2-6040-41ae-a96d-232c23482af8" providerId="ADAL" clId="{BD4E2E7A-8660-46B1-8D05-60DB00ED28C4}" dt="2024-05-08T09:50:02.604" v="14" actId="1076"/>
          <ac:picMkLst>
            <pc:docMk/>
            <pc:sldMk cId="2858063173" sldId="256"/>
            <ac:picMk id="9" creationId="{382EC5B1-2A9E-DC99-59C6-72E89225E573}"/>
          </ac:picMkLst>
        </pc:picChg>
      </pc:sldChg>
      <pc:sldChg chg="addSp delSp modSp new mod">
        <pc:chgData name="Stewart Gale" userId="3647ddd2-6040-41ae-a96d-232c23482af8" providerId="ADAL" clId="{BD4E2E7A-8660-46B1-8D05-60DB00ED28C4}" dt="2024-05-08T09:50:36.443" v="45" actId="2711"/>
        <pc:sldMkLst>
          <pc:docMk/>
          <pc:sldMk cId="4184825960" sldId="257"/>
        </pc:sldMkLst>
        <pc:spChg chg="del">
          <ac:chgData name="Stewart Gale" userId="3647ddd2-6040-41ae-a96d-232c23482af8" providerId="ADAL" clId="{BD4E2E7A-8660-46B1-8D05-60DB00ED28C4}" dt="2024-05-08T09:50:08.455" v="16" actId="478"/>
          <ac:spMkLst>
            <pc:docMk/>
            <pc:sldMk cId="4184825960" sldId="257"/>
            <ac:spMk id="2" creationId="{FB543CEB-6D13-19D5-039C-B789591DAA43}"/>
          </ac:spMkLst>
        </pc:spChg>
        <pc:spChg chg="del">
          <ac:chgData name="Stewart Gale" userId="3647ddd2-6040-41ae-a96d-232c23482af8" providerId="ADAL" clId="{BD4E2E7A-8660-46B1-8D05-60DB00ED28C4}" dt="2024-05-08T09:50:08.455" v="16" actId="478"/>
          <ac:spMkLst>
            <pc:docMk/>
            <pc:sldMk cId="4184825960" sldId="257"/>
            <ac:spMk id="3" creationId="{D9FEE735-5CFE-0E9B-0F56-7A5FE5781EC4}"/>
          </ac:spMkLst>
        </pc:spChg>
        <pc:spChg chg="add mod">
          <ac:chgData name="Stewart Gale" userId="3647ddd2-6040-41ae-a96d-232c23482af8" providerId="ADAL" clId="{BD4E2E7A-8660-46B1-8D05-60DB00ED28C4}" dt="2024-05-08T09:50:36.443" v="45" actId="2711"/>
          <ac:spMkLst>
            <pc:docMk/>
            <pc:sldMk cId="4184825960" sldId="257"/>
            <ac:spMk id="4" creationId="{2B78074E-6A38-4C44-FE2B-7A3829E049A7}"/>
          </ac:spMkLst>
        </pc:spChg>
      </pc:sldChg>
      <pc:sldChg chg="addSp delSp modSp add mod modAnim">
        <pc:chgData name="Stewart Gale" userId="3647ddd2-6040-41ae-a96d-232c23482af8" providerId="ADAL" clId="{BD4E2E7A-8660-46B1-8D05-60DB00ED28C4}" dt="2024-05-08T09:54:13.544" v="96"/>
        <pc:sldMkLst>
          <pc:docMk/>
          <pc:sldMk cId="3544390244" sldId="258"/>
        </pc:sldMkLst>
        <pc:picChg chg="add mod modCrop">
          <ac:chgData name="Stewart Gale" userId="3647ddd2-6040-41ae-a96d-232c23482af8" providerId="ADAL" clId="{BD4E2E7A-8660-46B1-8D05-60DB00ED28C4}" dt="2024-05-08T09:51:36.702" v="63" actId="1076"/>
          <ac:picMkLst>
            <pc:docMk/>
            <pc:sldMk cId="3544390244" sldId="258"/>
            <ac:picMk id="2" creationId="{6A16D3DD-0116-AD0E-FC51-33001B6EAAA0}"/>
          </ac:picMkLst>
        </pc:picChg>
        <pc:picChg chg="add mod modCrop">
          <ac:chgData name="Stewart Gale" userId="3647ddd2-6040-41ae-a96d-232c23482af8" providerId="ADAL" clId="{BD4E2E7A-8660-46B1-8D05-60DB00ED28C4}" dt="2024-05-08T09:52:38.439" v="69" actId="1076"/>
          <ac:picMkLst>
            <pc:docMk/>
            <pc:sldMk cId="3544390244" sldId="258"/>
            <ac:picMk id="3" creationId="{D39627C7-7705-4997-7B57-BC1E698FF423}"/>
          </ac:picMkLst>
        </pc:picChg>
        <pc:picChg chg="add mod modCrop">
          <ac:chgData name="Stewart Gale" userId="3647ddd2-6040-41ae-a96d-232c23482af8" providerId="ADAL" clId="{BD4E2E7A-8660-46B1-8D05-60DB00ED28C4}" dt="2024-05-08T09:53:15.303" v="84" actId="1076"/>
          <ac:picMkLst>
            <pc:docMk/>
            <pc:sldMk cId="3544390244" sldId="258"/>
            <ac:picMk id="4" creationId="{03450DF3-5702-8E11-1569-E13464587357}"/>
          </ac:picMkLst>
        </pc:picChg>
        <pc:picChg chg="add del">
          <ac:chgData name="Stewart Gale" userId="3647ddd2-6040-41ae-a96d-232c23482af8" providerId="ADAL" clId="{BD4E2E7A-8660-46B1-8D05-60DB00ED28C4}" dt="2024-05-08T09:52:50.836" v="74" actId="478"/>
          <ac:picMkLst>
            <pc:docMk/>
            <pc:sldMk cId="3544390244" sldId="258"/>
            <ac:picMk id="5" creationId="{EE55121D-689F-130F-1FD4-036B868D67F9}"/>
          </ac:picMkLst>
        </pc:picChg>
        <pc:picChg chg="add mod modCrop">
          <ac:chgData name="Stewart Gale" userId="3647ddd2-6040-41ae-a96d-232c23482af8" providerId="ADAL" clId="{BD4E2E7A-8660-46B1-8D05-60DB00ED28C4}" dt="2024-05-08T09:53:16.863" v="85" actId="1076"/>
          <ac:picMkLst>
            <pc:docMk/>
            <pc:sldMk cId="3544390244" sldId="258"/>
            <ac:picMk id="6" creationId="{3C4704CC-79E7-099F-257A-BF1F462BCE73}"/>
          </ac:picMkLst>
        </pc:picChg>
        <pc:picChg chg="mod modCrop">
          <ac:chgData name="Stewart Gale" userId="3647ddd2-6040-41ae-a96d-232c23482af8" providerId="ADAL" clId="{BD4E2E7A-8660-46B1-8D05-60DB00ED28C4}" dt="2024-05-08T09:51:33.548" v="61" actId="1076"/>
          <ac:picMkLst>
            <pc:docMk/>
            <pc:sldMk cId="3544390244" sldId="258"/>
            <ac:picMk id="7" creationId="{A5E2F7A8-27D7-C771-8EA9-F8A238834C88}"/>
          </ac:picMkLst>
        </pc:picChg>
        <pc:picChg chg="add mod modCrop">
          <ac:chgData name="Stewart Gale" userId="3647ddd2-6040-41ae-a96d-232c23482af8" providerId="ADAL" clId="{BD4E2E7A-8660-46B1-8D05-60DB00ED28C4}" dt="2024-05-08T09:53:35.138" v="90" actId="1076"/>
          <ac:picMkLst>
            <pc:docMk/>
            <pc:sldMk cId="3544390244" sldId="258"/>
            <ac:picMk id="8" creationId="{400BD5B5-9AFA-C5F7-71A9-B9A187C52986}"/>
          </ac:picMkLst>
        </pc:picChg>
        <pc:picChg chg="mod modCrop">
          <ac:chgData name="Stewart Gale" userId="3647ddd2-6040-41ae-a96d-232c23482af8" providerId="ADAL" clId="{BD4E2E7A-8660-46B1-8D05-60DB00ED28C4}" dt="2024-05-08T09:51:19.594" v="56" actId="732"/>
          <ac:picMkLst>
            <pc:docMk/>
            <pc:sldMk cId="3544390244" sldId="258"/>
            <ac:picMk id="9" creationId="{382EC5B1-2A9E-DC99-59C6-72E89225E573}"/>
          </ac:picMkLst>
        </pc:picChg>
        <pc:picChg chg="add mod modCrop">
          <ac:chgData name="Stewart Gale" userId="3647ddd2-6040-41ae-a96d-232c23482af8" providerId="ADAL" clId="{BD4E2E7A-8660-46B1-8D05-60DB00ED28C4}" dt="2024-05-08T09:54:06.378" v="94" actId="1076"/>
          <ac:picMkLst>
            <pc:docMk/>
            <pc:sldMk cId="3544390244" sldId="258"/>
            <ac:picMk id="10" creationId="{46CE79DF-A9BA-BBC1-C4AB-0661698A3B3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A649C-ADFB-6FF3-5A76-DE9CBC750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9ED986-129C-3543-F92F-1959D869F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4E7D3-AA4D-1322-97C4-EF35B343D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9C5CF-B1D8-88B2-5ACE-DCA669A8D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A78B-4572-A3B2-CA6E-66936223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82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CFDE8-EEA9-D0B0-4295-00BE2BC70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65F82-7261-248D-9004-009711E5A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A9375-A7C6-94D4-A68D-C97D32FCA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E6F93-B7EF-393D-C219-273855D7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7C57F-315F-9ADD-AC2F-D16DF5B6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399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0447B-7AD1-4738-D63B-9CD5789C3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53173-6DBE-86DA-4A0B-48B99BFC0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DBB5B-DE09-51F7-60E0-A35054B4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D420-553D-CE75-56F7-1920D62C3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EC0FB1-5965-9453-3B84-D1D268272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40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12E3F-0F3A-875B-3103-805A1890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8E849-BD78-1298-BA70-9A8DB6556B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65C5-6D8E-B352-C212-2BE6250FC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A0FA98-B1E2-175A-D3D4-DB353ED58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99CA2-86D2-D7AA-4868-A87CDE0F5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95F3A-2E79-411B-D42D-ECCD863E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714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37D3F-0CB0-EAA9-81CA-EDD9EB906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18A1F-C456-9576-1536-6E50D5109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C9B91-6CE2-2208-3A43-2FC5F1C26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7FCAC1-7EDE-D789-9248-D1FD1EF90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2831F3-29DA-7AA6-B534-478E1FA433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7DBFAB-1D30-FAB6-3C96-BC320B847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0BD3C1-A376-BFA0-3E92-E025DAA8D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E055B6-05F8-3CA4-8641-E35D5C20F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032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0BB6C-A70C-3459-DA39-EBAB973B8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827DF6-1936-5DBD-CBC2-595AA70E4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EA9062-4583-D41E-3EB4-8BB533376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D7497C-B5C9-6BF0-279C-8E0A6E90E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182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521F41-D271-0EEC-9AF9-BA6D1E835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56666A-4074-DEDA-A98C-4CC0B5D4A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CB655-D3FC-3F49-2C82-BD1609928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020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35DDF-E12A-E3FB-FA07-075A395C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A2AFD-11E1-F262-0D55-3D31A1F4E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04B5C-96BC-3B82-E538-8C55CE0731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E7AC5E-68EA-1077-7B9F-FD0B34856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4DE66D-DAD2-B1B0-EE85-AACC689B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04EC4-9CCA-8214-AA0A-BD683D49B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075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0FE9-AE12-CC11-DD3C-BC4710098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833B48-2273-E3E3-D503-4C8D58ECAA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E49FE-9961-3752-F1DC-D9CDFCCB5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7EB1BC-5430-7838-FAB7-63D65E23F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A0C0D-8CE8-963D-2829-11214DEE0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9A83A-260E-D906-4072-B2295EB3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93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F4DB-0E5F-45F0-36AB-1A8BB363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E00FD2-57DC-72B8-CFFD-CE04A2033B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E38FE-1CCC-1C9C-6686-1AF46617C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47205-C40E-444B-B33C-0A0087F93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5FC3E-7D0C-4FFB-73F5-D6B2A2DAC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033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35F60D-63B4-EB19-30FA-615F1F52F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1A928D-D622-AFB6-81A2-FD9896EF6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1601D-E031-49DD-7D79-39FE65911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F82B1-F56B-C182-74CE-4C99BD042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99F49-85B5-F0C0-D924-D5A3849E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816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414EBB-7CC6-9814-B731-415A86D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BBB13-8273-CF09-2A15-724EE418C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4DFBE-1EFE-173D-E48B-9008A6559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CD10E6-6797-4071-9FF1-907AA2A5B319}" type="datetimeFigureOut">
              <a:rPr lang="en-GB" smtClean="0"/>
              <a:t>08/05/2024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F335B-5F90-3C91-E551-F0A240FA0D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6E8F0-30D4-65E8-CBB3-BDB5E359E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CB8E39-9F63-4BA1-B97D-D7128E4F35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4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E2F7A8-27D7-C771-8EA9-F8A238834C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258"/>
          <a:stretch/>
        </p:blipFill>
        <p:spPr>
          <a:xfrm>
            <a:off x="233158" y="235613"/>
            <a:ext cx="5773845" cy="44934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2EC5B1-2A9E-DC99-59C6-72E89225E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706"/>
          <a:stretch/>
        </p:blipFill>
        <p:spPr>
          <a:xfrm>
            <a:off x="6184999" y="729277"/>
            <a:ext cx="5868432" cy="376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63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78074E-6A38-4C44-FE2B-7A3829E049A7}"/>
              </a:ext>
            </a:extLst>
          </p:cNvPr>
          <p:cNvSpPr txBox="1"/>
          <p:nvPr/>
        </p:nvSpPr>
        <p:spPr>
          <a:xfrm>
            <a:off x="1772702" y="2321004"/>
            <a:ext cx="90822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>
                <a:latin typeface="Calibri" panose="020F0502020204030204" pitchFamily="34" charset="0"/>
                <a:cs typeface="Calibri" panose="020F0502020204030204" pitchFamily="34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8482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E2F7A8-27D7-C771-8EA9-F8A238834C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1620"/>
          <a:stretch/>
        </p:blipFill>
        <p:spPr>
          <a:xfrm>
            <a:off x="93691" y="112197"/>
            <a:ext cx="5773845" cy="23729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2EC5B1-2A9E-DC99-59C6-72E89225E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706" b="24160"/>
          <a:stretch/>
        </p:blipFill>
        <p:spPr>
          <a:xfrm>
            <a:off x="6229877" y="336590"/>
            <a:ext cx="5868432" cy="17109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16D3DD-0116-AD0E-FC51-33001B6EAA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8" t="38344" r="50000" b="29429"/>
          <a:stretch/>
        </p:blipFill>
        <p:spPr>
          <a:xfrm>
            <a:off x="93691" y="3968944"/>
            <a:ext cx="6146786" cy="22775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9627C7-7705-4997-7B57-BC1E698FF4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027"/>
          <a:stretch/>
        </p:blipFill>
        <p:spPr>
          <a:xfrm>
            <a:off x="6096000" y="3349060"/>
            <a:ext cx="5870957" cy="19581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450DF3-5702-8E11-1569-E134645873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134" t="6957" b="5378"/>
          <a:stretch/>
        </p:blipFill>
        <p:spPr>
          <a:xfrm>
            <a:off x="790983" y="611471"/>
            <a:ext cx="4605660" cy="2834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4704CC-79E7-099F-257A-BF1F462BCE7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6" t="11204"/>
          <a:stretch/>
        </p:blipFill>
        <p:spPr bwMode="auto">
          <a:xfrm>
            <a:off x="747589" y="4065885"/>
            <a:ext cx="5119947" cy="2578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0BD5B5-9AFA-C5F7-71A9-B9A187C5298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9" t="10090" b="20796"/>
          <a:stretch/>
        </p:blipFill>
        <p:spPr bwMode="auto">
          <a:xfrm>
            <a:off x="6324466" y="751715"/>
            <a:ext cx="5585460" cy="13747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CE79DF-A9BA-BBC1-C4AB-0661698A3B3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30" b="49211"/>
          <a:stretch/>
        </p:blipFill>
        <p:spPr>
          <a:xfrm>
            <a:off x="6423050" y="3904433"/>
            <a:ext cx="5486876" cy="171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9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2024-05-08T09:45:42Z</dcterms:created>
  <dcterms:modified xsi:type="dcterms:W3CDTF">2024-05-08T09:54:14Z</dcterms:modified>
</cp:coreProperties>
</file>