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8" r:id="rId4"/>
    <p:sldId id="267" r:id="rId5"/>
    <p:sldId id="256" r:id="rId6"/>
    <p:sldId id="270" r:id="rId7"/>
    <p:sldId id="271" r:id="rId8"/>
    <p:sldId id="272" r:id="rId9"/>
    <p:sldId id="258" r:id="rId10"/>
    <p:sldId id="257" r:id="rId11"/>
    <p:sldId id="261" r:id="rId12"/>
    <p:sldId id="262" r:id="rId13"/>
    <p:sldId id="263" r:id="rId14"/>
    <p:sldId id="26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48D538-55DB-468E-BE6E-087FED0CE3AE}" v="12" dt="2025-02-07T05:28:07.5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D48D538-55DB-468E-BE6E-087FED0CE3AE}"/>
    <pc:docChg chg="undo custSel addSld delSld modSld">
      <pc:chgData name="Stewart Gale" userId="3647ddd2-6040-41ae-a96d-232c23482af8" providerId="ADAL" clId="{AD48D538-55DB-468E-BE6E-087FED0CE3AE}" dt="2025-02-07T05:28:41.318" v="94" actId="1076"/>
      <pc:docMkLst>
        <pc:docMk/>
      </pc:docMkLst>
      <pc:sldChg chg="del">
        <pc:chgData name="Stewart Gale" userId="3647ddd2-6040-41ae-a96d-232c23482af8" providerId="ADAL" clId="{AD48D538-55DB-468E-BE6E-087FED0CE3AE}" dt="2025-02-07T05:21:35.007" v="74" actId="47"/>
        <pc:sldMkLst>
          <pc:docMk/>
          <pc:sldMk cId="2617073024" sldId="259"/>
        </pc:sldMkLst>
      </pc:sldChg>
      <pc:sldChg chg="addSp delSp del mod">
        <pc:chgData name="Stewart Gale" userId="3647ddd2-6040-41ae-a96d-232c23482af8" providerId="ADAL" clId="{AD48D538-55DB-468E-BE6E-087FED0CE3AE}" dt="2025-02-07T05:15:09.698" v="23" actId="47"/>
        <pc:sldMkLst>
          <pc:docMk/>
          <pc:sldMk cId="2239105574" sldId="260"/>
        </pc:sldMkLst>
        <pc:inkChg chg="add del">
          <ac:chgData name="Stewart Gale" userId="3647ddd2-6040-41ae-a96d-232c23482af8" providerId="ADAL" clId="{AD48D538-55DB-468E-BE6E-087FED0CE3AE}" dt="2025-02-07T05:13:56.954" v="13" actId="478"/>
          <ac:inkMkLst>
            <pc:docMk/>
            <pc:sldMk cId="2239105574" sldId="260"/>
            <ac:inkMk id="3" creationId="{D622A1D5-9938-F3E6-5E65-23A5436EC240}"/>
          </ac:inkMkLst>
        </pc:inkChg>
      </pc:sldChg>
      <pc:sldChg chg="addSp modSp add del mod">
        <pc:chgData name="Stewart Gale" userId="3647ddd2-6040-41ae-a96d-232c23482af8" providerId="ADAL" clId="{AD48D538-55DB-468E-BE6E-087FED0CE3AE}" dt="2025-02-07T05:16:36.626" v="38" actId="14100"/>
        <pc:sldMkLst>
          <pc:docMk/>
          <pc:sldMk cId="4152571785" sldId="266"/>
        </pc:sldMkLst>
        <pc:picChg chg="add mod modCrop">
          <ac:chgData name="Stewart Gale" userId="3647ddd2-6040-41ae-a96d-232c23482af8" providerId="ADAL" clId="{AD48D538-55DB-468E-BE6E-087FED0CE3AE}" dt="2025-02-07T05:16:36.626" v="38" actId="14100"/>
          <ac:picMkLst>
            <pc:docMk/>
            <pc:sldMk cId="4152571785" sldId="266"/>
            <ac:picMk id="3" creationId="{9383A755-06A4-58DA-3BE5-EF6BAE5BB8D5}"/>
          </ac:picMkLst>
        </pc:picChg>
      </pc:sldChg>
      <pc:sldChg chg="addSp modSp add del mod">
        <pc:chgData name="Stewart Gale" userId="3647ddd2-6040-41ae-a96d-232c23482af8" providerId="ADAL" clId="{AD48D538-55DB-468E-BE6E-087FED0CE3AE}" dt="2025-02-07T05:17:54.233" v="58" actId="14100"/>
        <pc:sldMkLst>
          <pc:docMk/>
          <pc:sldMk cId="3254335543" sldId="267"/>
        </pc:sldMkLst>
        <pc:picChg chg="add mod modCrop">
          <ac:chgData name="Stewart Gale" userId="3647ddd2-6040-41ae-a96d-232c23482af8" providerId="ADAL" clId="{AD48D538-55DB-468E-BE6E-087FED0CE3AE}" dt="2025-02-07T05:17:54.233" v="58" actId="14100"/>
          <ac:picMkLst>
            <pc:docMk/>
            <pc:sldMk cId="3254335543" sldId="267"/>
            <ac:picMk id="3" creationId="{F994A18B-6AAC-A946-BC1C-6B4F1F3ED53B}"/>
          </ac:picMkLst>
        </pc:picChg>
      </pc:sldChg>
      <pc:sldChg chg="addSp modSp add del mod">
        <pc:chgData name="Stewart Gale" userId="3647ddd2-6040-41ae-a96d-232c23482af8" providerId="ADAL" clId="{AD48D538-55DB-468E-BE6E-087FED0CE3AE}" dt="2025-02-07T05:17:20.794" v="50" actId="14100"/>
        <pc:sldMkLst>
          <pc:docMk/>
          <pc:sldMk cId="1394786007" sldId="268"/>
        </pc:sldMkLst>
        <pc:picChg chg="add mod modCrop">
          <ac:chgData name="Stewart Gale" userId="3647ddd2-6040-41ae-a96d-232c23482af8" providerId="ADAL" clId="{AD48D538-55DB-468E-BE6E-087FED0CE3AE}" dt="2025-02-07T05:17:20.794" v="50" actId="14100"/>
          <ac:picMkLst>
            <pc:docMk/>
            <pc:sldMk cId="1394786007" sldId="268"/>
            <ac:picMk id="3" creationId="{FC8E18F8-C9CE-5557-266A-738D2CDD9360}"/>
          </ac:picMkLst>
        </pc:picChg>
      </pc:sldChg>
      <pc:sldChg chg="delSp new del mod">
        <pc:chgData name="Stewart Gale" userId="3647ddd2-6040-41ae-a96d-232c23482af8" providerId="ADAL" clId="{AD48D538-55DB-468E-BE6E-087FED0CE3AE}" dt="2025-02-07T05:18:00.227" v="59" actId="47"/>
        <pc:sldMkLst>
          <pc:docMk/>
          <pc:sldMk cId="3070033478" sldId="269"/>
        </pc:sldMkLst>
        <pc:spChg chg="del">
          <ac:chgData name="Stewart Gale" userId="3647ddd2-6040-41ae-a96d-232c23482af8" providerId="ADAL" clId="{AD48D538-55DB-468E-BE6E-087FED0CE3AE}" dt="2025-02-07T05:13:28.879" v="2" actId="478"/>
          <ac:spMkLst>
            <pc:docMk/>
            <pc:sldMk cId="3070033478" sldId="269"/>
            <ac:spMk id="2" creationId="{FA6225D3-57F7-6079-B3A6-C33184576F0C}"/>
          </ac:spMkLst>
        </pc:spChg>
        <pc:spChg chg="del">
          <ac:chgData name="Stewart Gale" userId="3647ddd2-6040-41ae-a96d-232c23482af8" providerId="ADAL" clId="{AD48D538-55DB-468E-BE6E-087FED0CE3AE}" dt="2025-02-07T05:13:28.879" v="2" actId="478"/>
          <ac:spMkLst>
            <pc:docMk/>
            <pc:sldMk cId="3070033478" sldId="269"/>
            <ac:spMk id="3" creationId="{B0466C5D-D1C9-F263-21C8-C983E266C306}"/>
          </ac:spMkLst>
        </pc:spChg>
      </pc:sldChg>
      <pc:sldChg chg="addSp delSp modSp add mod delAnim modAnim">
        <pc:chgData name="Stewart Gale" userId="3647ddd2-6040-41ae-a96d-232c23482af8" providerId="ADAL" clId="{AD48D538-55DB-468E-BE6E-087FED0CE3AE}" dt="2025-02-07T05:27:43.304" v="85" actId="732"/>
        <pc:sldMkLst>
          <pc:docMk/>
          <pc:sldMk cId="1272690929" sldId="270"/>
        </pc:sldMkLst>
        <pc:picChg chg="add mod modCrop">
          <ac:chgData name="Stewart Gale" userId="3647ddd2-6040-41ae-a96d-232c23482af8" providerId="ADAL" clId="{AD48D538-55DB-468E-BE6E-087FED0CE3AE}" dt="2025-02-07T05:27:43.304" v="85" actId="732"/>
          <ac:picMkLst>
            <pc:docMk/>
            <pc:sldMk cId="1272690929" sldId="270"/>
            <ac:picMk id="2" creationId="{B8E6425E-0469-EC4E-880A-DDC9DB641EB3}"/>
          </ac:picMkLst>
        </pc:picChg>
        <pc:picChg chg="mod modCrop">
          <ac:chgData name="Stewart Gale" userId="3647ddd2-6040-41ae-a96d-232c23482af8" providerId="ADAL" clId="{AD48D538-55DB-468E-BE6E-087FED0CE3AE}" dt="2025-02-07T05:15:20.921" v="26" actId="732"/>
          <ac:picMkLst>
            <pc:docMk/>
            <pc:sldMk cId="1272690929" sldId="270"/>
            <ac:picMk id="5" creationId="{18ADFDCB-92F3-6745-C792-044E75B8F571}"/>
          </ac:picMkLst>
        </pc:picChg>
        <pc:inkChg chg="add del">
          <ac:chgData name="Stewart Gale" userId="3647ddd2-6040-41ae-a96d-232c23482af8" providerId="ADAL" clId="{AD48D538-55DB-468E-BE6E-087FED0CE3AE}" dt="2025-02-07T05:25:53.222" v="78" actId="478"/>
          <ac:inkMkLst>
            <pc:docMk/>
            <pc:sldMk cId="1272690929" sldId="270"/>
            <ac:inkMk id="3" creationId="{E85AC141-62CE-A721-BFFD-75DCC6627C93}"/>
          </ac:inkMkLst>
        </pc:inkChg>
        <pc:inkChg chg="add">
          <ac:chgData name="Stewart Gale" userId="3647ddd2-6040-41ae-a96d-232c23482af8" providerId="ADAL" clId="{AD48D538-55DB-468E-BE6E-087FED0CE3AE}" dt="2025-02-07T05:27:26.230" v="83"/>
          <ac:inkMkLst>
            <pc:docMk/>
            <pc:sldMk cId="1272690929" sldId="270"/>
            <ac:inkMk id="4" creationId="{4210AAFC-206F-6370-4567-E2C46330DEAB}"/>
          </ac:inkMkLst>
        </pc:inkChg>
      </pc:sldChg>
      <pc:sldChg chg="addSp delSp modSp new mod modAnim">
        <pc:chgData name="Stewart Gale" userId="3647ddd2-6040-41ae-a96d-232c23482af8" providerId="ADAL" clId="{AD48D538-55DB-468E-BE6E-087FED0CE3AE}" dt="2025-02-07T05:21:41.792" v="75"/>
        <pc:sldMkLst>
          <pc:docMk/>
          <pc:sldMk cId="3826853957" sldId="271"/>
        </pc:sldMkLst>
        <pc:spChg chg="del">
          <ac:chgData name="Stewart Gale" userId="3647ddd2-6040-41ae-a96d-232c23482af8" providerId="ADAL" clId="{AD48D538-55DB-468E-BE6E-087FED0CE3AE}" dt="2025-02-07T05:18:24.096" v="61" actId="478"/>
          <ac:spMkLst>
            <pc:docMk/>
            <pc:sldMk cId="3826853957" sldId="271"/>
            <ac:spMk id="2" creationId="{0E867CA4-75A8-1356-5F25-DB95229622FD}"/>
          </ac:spMkLst>
        </pc:spChg>
        <pc:spChg chg="del">
          <ac:chgData name="Stewart Gale" userId="3647ddd2-6040-41ae-a96d-232c23482af8" providerId="ADAL" clId="{AD48D538-55DB-468E-BE6E-087FED0CE3AE}" dt="2025-02-07T05:18:24.096" v="61" actId="478"/>
          <ac:spMkLst>
            <pc:docMk/>
            <pc:sldMk cId="3826853957" sldId="271"/>
            <ac:spMk id="3" creationId="{C9C08FF5-D400-98C4-4C57-7D08FA29F6FC}"/>
          </ac:spMkLst>
        </pc:spChg>
        <pc:picChg chg="add mod modCrop">
          <ac:chgData name="Stewart Gale" userId="3647ddd2-6040-41ae-a96d-232c23482af8" providerId="ADAL" clId="{AD48D538-55DB-468E-BE6E-087FED0CE3AE}" dt="2025-02-07T05:19:05.630" v="67" actId="1076"/>
          <ac:picMkLst>
            <pc:docMk/>
            <pc:sldMk cId="3826853957" sldId="271"/>
            <ac:picMk id="4" creationId="{56000407-C410-8908-3227-6D0120D4BA40}"/>
          </ac:picMkLst>
        </pc:picChg>
        <pc:picChg chg="add del mod modCrop">
          <ac:chgData name="Stewart Gale" userId="3647ddd2-6040-41ae-a96d-232c23482af8" providerId="ADAL" clId="{AD48D538-55DB-468E-BE6E-087FED0CE3AE}" dt="2025-02-07T05:21:26.575" v="73" actId="478"/>
          <ac:picMkLst>
            <pc:docMk/>
            <pc:sldMk cId="3826853957" sldId="271"/>
            <ac:picMk id="5" creationId="{EE907948-6EDC-B431-A6A8-D36433BFB6D0}"/>
          </ac:picMkLst>
        </pc:picChg>
        <pc:inkChg chg="add">
          <ac:chgData name="Stewart Gale" userId="3647ddd2-6040-41ae-a96d-232c23482af8" providerId="ADAL" clId="{AD48D538-55DB-468E-BE6E-087FED0CE3AE}" dt="2025-02-07T05:21:25.003" v="72"/>
          <ac:inkMkLst>
            <pc:docMk/>
            <pc:sldMk cId="3826853957" sldId="271"/>
            <ac:inkMk id="6" creationId="{8EA0AF2F-BEE6-74FF-F879-A76EB9A86375}"/>
          </ac:inkMkLst>
        </pc:inkChg>
      </pc:sldChg>
      <pc:sldChg chg="addSp delSp modSp new mod">
        <pc:chgData name="Stewart Gale" userId="3647ddd2-6040-41ae-a96d-232c23482af8" providerId="ADAL" clId="{AD48D538-55DB-468E-BE6E-087FED0CE3AE}" dt="2025-02-07T05:28:41.318" v="94" actId="1076"/>
        <pc:sldMkLst>
          <pc:docMk/>
          <pc:sldMk cId="2420348495" sldId="272"/>
        </pc:sldMkLst>
        <pc:spChg chg="del">
          <ac:chgData name="Stewart Gale" userId="3647ddd2-6040-41ae-a96d-232c23482af8" providerId="ADAL" clId="{AD48D538-55DB-468E-BE6E-087FED0CE3AE}" dt="2025-02-07T05:28:05.234" v="87" actId="478"/>
          <ac:spMkLst>
            <pc:docMk/>
            <pc:sldMk cId="2420348495" sldId="272"/>
            <ac:spMk id="2" creationId="{9C9EF127-D928-016E-3D5D-DFE92BC96627}"/>
          </ac:spMkLst>
        </pc:spChg>
        <pc:spChg chg="del">
          <ac:chgData name="Stewart Gale" userId="3647ddd2-6040-41ae-a96d-232c23482af8" providerId="ADAL" clId="{AD48D538-55DB-468E-BE6E-087FED0CE3AE}" dt="2025-02-07T05:28:05.234" v="87" actId="478"/>
          <ac:spMkLst>
            <pc:docMk/>
            <pc:sldMk cId="2420348495" sldId="272"/>
            <ac:spMk id="3" creationId="{12D2D4D7-B2E0-5E23-68DA-53C056C7EB66}"/>
          </ac:spMkLst>
        </pc:spChg>
        <pc:picChg chg="add mod modCrop">
          <ac:chgData name="Stewart Gale" userId="3647ddd2-6040-41ae-a96d-232c23482af8" providerId="ADAL" clId="{AD48D538-55DB-468E-BE6E-087FED0CE3AE}" dt="2025-02-07T05:28:41.318" v="94" actId="1076"/>
          <ac:picMkLst>
            <pc:docMk/>
            <pc:sldMk cId="2420348495" sldId="272"/>
            <ac:picMk id="4" creationId="{51D43AED-792F-B99A-C3CA-5461057C4323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447.08691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5-02-07T05:26:30.2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25409 8983 2048 0,'0'0'0'32,"0"0"0"-32,0 0 0 0,0 0 0 0,0 0 0 0,0 0 0 15,1 4 0-15,-1-4 0 0,5 4 0 0,-5-4 0 16,3 5 0-16,-3-5 0 0,3 13 0 0,-3-13 0 0,6 18 0 16,-6-18 0-16,6 26 0 0,-6-26 0 0,3 33 0 15,-3-33 0-15,4 39 0 0,-4-39 0 0,0 42 0 16,0-42 0-16,-2 42 0 0,2-42 0 0,-3 48 0 15,3-48 0-15,-2 50 0 0,2-50 0 0,-3 53 0 16,3-53 0-16,-1 53 0 0,1-53 0 0,-2 45 0 0,2-45 0 16,-1 37 0-16,1-37 0 0,-2 26 0 15,2-26 0 1,-2 24 0-16,2-24 0 0,0 24 0 0,0-24 0 16,-1 24 0-16,1-24 0 0,-1 24 0 0</inkml:trace>
  <inkml:trace contextRef="#ctx0" brushRef="#br0" timeOffset="865.1">25382 8961 2048 0,'1'0'0'0,"-1"0"0"0,2 0 0 16,-2 0 0-16,2-3 0 0,-2 3 0 15,7-3 0-15,-7 3 0 0,8-4 0 0,-8 4 0 16,10-5 0-16,-10 5 0 0,14-4 0 0,-14 4 0 16,14-1 0-16,-14 1 0 0,16 0 0 0,-16 0 0 15,19 0 0 1,-19 0 0-16,23 4 0 0,-23-4 0 0,23 6 0 15,-23-6 0-15,24 7 0 0,-24-7 0 0,26 10 0 16,-26-10 0-16,22 13 0 0,-22-13 0 0,21 13 0 16,-21-13 0-16,18 18 0 0,-18-18 0 15,16 20 0-15,-16-20 0 0,11 22 0 0,-11-22 0 16,5 25 0-16,-5-25 0 0,0 28 0 0,0-28 0 16,-6 28 0-16,6-28 0 0,-16 32 0 0,16-32 0 0,-20 29 0 15,20-29 0-15,-24 28 0 0,24-28 0 0,-28 31 0 16,28-31 0-16,-28 28 0 0,28-28 0 0,-24 24 0 15,24-24 0-15,-24 22 0 0,24-22 0 16,-22 15 0-16,22-15 0 0,-16 13 0 16,16-13 0-16,-13 11 0 0,13-11 0 0,-8 5 0 15,8-5 0-15,-6 5 0 0,6-5 0 0,-2 2 0 0,2-2 0 0,1 1 0 0,-1-1 0 16,5-1 0-16,-5 1 0 0,7-2 0 16,-7 2 0-16,8-3 0 0,-8 3 0 0,9-2 0 15,-9 2 0-15,8-5 0 16,-8 5 0-16,7-4 0 0,-7 4 0 0,4-4 0 15,-4 4 0-15,5-3 0 0,-5 3 0 0,3-2 0 16,-3 2 0-16,3-2 0 0,-3 2 0 16,1 0 0-16,-1 0 0 0,0 0 0 0,0 0 0 15,1 0 0-15,-1 0 0 0,0 0 0 16,0 0 0-16,1 0 0 0,-1 0 0 0,0 0 0 0,0 0 0 16,0 0 0-16,0 0 0 0,0 0 0 0,0 0 0 15,0 0 0-15,0 0 0 16,0 0 0-16,0 0 0 0,0 0 0 0,0 0 0 15,0 0 0-15,0 0 0 0,0 0 0 0,0 0 0 0,0 0 0 0,0 0 0 0,0 0 0 32,0 0 0-32,0 0 0 0,0 0 0 0,0 0 0 15,0 0 0-15,0 0 0 0,0 0 0 0,0 0 0 16,0 0 0-16,0 0 0 0,0 0 0 0,0 0 0 16,0 0 0-16,0 0 0 0,0 0 0 0,0 0 0 15,0 0 0-15,0 0 0 0,0 0 0 0,0 0 0 16,0 0 0-16,0 0 0 0,0 0 0 15,0 0 0-15,0 0 0 0,0 0 0 0,0 0 0 0,0 0 0 16,0 0 0-16,0 0 0 0,0 0 0 0,0 0 0 16,0 0 0-16,0-1 0 0,0 1 0 0,0 0 0 15,0 0 0-15,-1 0 0 0,1 0 0 16,-1-2 0-16,1 2 0 0,0-4 0 0,-1 1 0 16</inkml:trace>
  <inkml:trace contextRef="#ctx0" brushRef="#br0" timeOffset="1903.54">25897 9089 2048 0,'0'0'0'16,"0"0"0"-16,0 0 0 0,0 0 0 0,1 4 0 15,-1-4 0 1,1 10 0-16,-1-10 0 0,2 14 0 0,-2-14 0 0,0 18 0 15,0-18 0-15,1 21 0 0,-1-21 0 16,-3 31 0-16,3-31 0 0,-3 37 0 16,3-37 0-16,-4 40 0 0,4-40 0 0,-3 40 0 0,3-40 0 15,-7 40 0-15,7-40 0 0,-6 38 0 0,6-38 0 16,-4 37 0-16,4-37 0 0,-3 30 0 0,3-30 0 16,-1 29 0-16,1-29 0 0,-3 26 0 0,3-26 0 0,-2 20 0 0,2-20 0 15,-3 19 0-15,3-19 0 0,-2 18 0 0,2-18 0 16,-2 16 0-16,2-16 0 0,-4 9 0 0,4-9 0 31,1 11 0-31,-1-11 0 0,4 9 0 0,-4-9 0 16,2 6 0-16,-2-6 0 0,9 5 0 0,-9-5 0 0,16 1 0 0,-16-1 0 15,22-4 0-15,-22 4 0 16,25-4 0-16,-25 4 0 0,21-4 0 0,-21 4 0 16,24-9 0-16,-24 9 0 0,31-11 0 15,-31 11 0-15,31-13 0 0,-31 13 0 0,31-12 0 16,-31 12 0-16,27-13 0 0,-27 13 0 0,22-9 0 0,-22 9 0 0,17-7 0 15,-17 7 0-15,16-11 0 0,-16 11 0 0,19-15 0 16,-19 15 0-16,12-16 0 16,-12 16 0-16,10-17 0 0,-10 17 0 0,0-18 0 15,0 18 0-15,-12-20 0 0,12 20 0 0,-16-16 0 16,16 16 0-16,-22-17 0 0,22 17 0 0,-24-14 0 16,24 14 0-16,-27-12 0 0,27 12 0 0,-23-12 0 15,23 12 0-15,-18-7 0 0,18 7 0 16,-22-5 0-16,22 5 0 0,-18-6 0 0,18 6 0 15,-16-3 0-15,16 3 0 0,-11-7 0 0,11 7 0 16,-8-7 0-16,8 7 0 0,-5-6 0 0,5 6 0 16,-2-6 0-16,2 6 0 0,13-11 0 0,-13 11 0 15,23-19 0-15,-23 19 0 0,32-21 0 0,-32 21 0 16,28-21 0-16,-28 21 0 0,27-21 0 16,-27 21 0-16,26-15 0 0,-26 15 0 15,18-13 0-15,-18 13 0 0,14-16 0 0,-14 16 0 16,10-17 0-16,-10 17 0 0,-2-18 0 15,2 18 0-15,-10-20 0 0,10 20 0 0,-14-18 0 16,14 18 0-16,-23-17 0 0,23 17 0 0,-28-11 0 0,28 11 0 16,-38-10 0-16,38 10 0 0,-39-9 0 0,39 9 0 15,-31-6 0-15,31 6 0 0,-38-1 0 16,38 1 0-16,-34-1 0 0,34 1 0 16,-33-3 0-16,33 3 0 0,-27-5 0 0,5-1 0 0</inkml:trace>
  <inkml:trace contextRef="#ctx0" brushRef="#br0" timeOffset="2451.89">24808 9135 2048 0,'0'1'0'0,"0"-1"0"15,0 0 0-15,0 0 0 0,-2 7 0 0,2-7 0 16,-1 15 0-16,1-15 0 0,-2 23 0 16,2-23 0-16,-4 32 0 0,4-32 0 0,-2 35 0 15,2-35 0-15,-3 43 0 0,3-43 0 0,-2 42 0 16,2-42 0-16,-4 49 0 0,4-49 0 0,-2 44 0 16,2-44 0-16,-2 41 0 0,2-41 0 0,0 36 0 0,0-36 0 15,-2 32 0-15,2-32 0 0,0 28 0 0,0-28 0 16,0 22 0-16,0-22 0 0,-1 16 0 0,1-16 0 0,-3 11 0 31,3-11 0-31,-6 3 0 0,6-3 0 0,-6-5 0 16,6 5 0-16,-7-15 0 0</inkml:trace>
  <inkml:trace contextRef="#ctx0" brushRef="#br0" timeOffset="2783.31">24719 9100 2048 0,'1'0'0'0,"-1"0"0"0,0-2 0 0,0 2 0 0,2-5 0 16,-2 5 0-16,5-8 0 16,-5 8 0-16,11-9 0 0,-11 9 0 15,14-10 0-15,-14 10 0 0,16-10 0 0,-16 10 0 0,20-6 0 16,-20 6 0-16,23-6 0 0,-23 6 0 0,20 0 0 16,-20 0 0-16,20 3 0 0,-20-3 0 0,21 6 0 15,-21-6 0 1,18 7 0-16,-18-7 0 0,16 9 0 0,-16-9 0 15,13 13 0-15,-13-13 0 0,10 14 0 0,-10-14 0 16,5 18 0-16,-5-18 0 0,2 21 0 0,-2-21 0 16,-5 23 0-16,5-23 0 0,-9 24 0 0,9-24 0 15,-15 27 0-15,15-27 0 0,-16 26 0 0,16-26 0 16,-18 26 0-16,18-26 0 0,-21 26 0 0,21-26 0 16,-19 24 0-16,19-24 0 0,-18 22 0 0,18-22 0 15,-17 16 0-15,17-16 0 0,-13 8 0 16,13-8 0-16,-8 3 0 0</inkml:trace>
  <inkml:trace contextRef="#ctx0" brushRef="#br0" timeOffset="3187.56">25373 8739 2048 0,'0'0'0'15,"0"0"0"-15,0 0 0 16,0 0 0-16,-1 0 0 0,1 0 0 16,-3 0 0-16,3 0 0 0,-5 5 0 0,5-5 0 0,-10 10 0 15,10-10 0-15,-17 16 0 0,17-16 0 16,-22 22 0-16,22-22 0 0,-26 34 0 0,26-34 0 15,-31 42 0-15,1 2 0 0,30-44 0 0,-31 51 0 16,1 0 0-16,30-51 0 0,-27 53 0 0,4 0 0 0,23-53 0 16,-24 54 0-16,24-54 0 0,-17 55 0 0,17-55 0 0,-14 58 0 15,14-58 0-15,-10 56 0 0,10-56 0 0,-7 56 0 16,7-56 0-16,-1 53 0 0,1-53 0 0,5 52 0 16,-5-52 0-16,11 49 0 0,-11-49 0 15,19 44 0-15,-19-44 0 0,30 40 0 0,-30-40 0 16,35 35 0-16,-35-35 0 0,46 28 0 0,-46-28 0 15,50 19 0 1,-50-19 0-16,46 14 0 0,-46-14 0 0,36 8 0 16</inkml:trace>
  <inkml:trace contextRef="#ctx0" brushRef="#br0" timeOffset="3650.27">26207 8743 2048 0,'0'0'0'0,"0"0"0"15,0 0 0-15,0 0 0 0,3 1 0 0,-3-1 0 16,12 3 0-16,-12-3 0 16,17 7 0-16,-17-7 0 0,23 7 0 0,-23-7 0 15,28 16 0-15,-28-16 0 0,29 22 0 16,-29-22 0-16,31 30 0 0,-31-30 0 0,33 39 0 16,-33-39 0-16,32 45 0 0,-32-45 0 0,31 54 0 15,-4-1 0-15,-27-53 0 0,24 56 0 16,-2-2 0-16,-22-54 0 0,19 57 0 0,-19-57 0 15,14 57 0-15,-2-1 0 0,-12-56 0 0,9 56 0 0,-9-56 0 16,5 56 0-16,-5-56 0 0,1 58 0 0,-1-58 0 16,-5 58 0-16,5-58 0 0,-10 58 0 0,-6-5 0 15,16-53 0-15,-21 53 0 0,21-53 0 0,-28 47 0 16,28-47 0-16,-34 48 0 0,-4-6 0 16,38-42 0-16,-42 36 0 0,42-36 0 0,-47 29 0 0,47-29 0 15,-43 19 0-15,5-5 0 0</inkml:trace>
  <inkml:trace contextRef="#ctx0" brushRef="#br0" timeOffset="7170.95">25468 9375 2048 0,'0'0'0'0,"0"0"0"0,0 0 0 0,0 0 0 0,0 0 0 16,0 0 0-16,-2 0 0 0,2 0 0 0,-1 0 0 0,1 0 0 0,-3 0 0 16,3 0 0-16,0 0 0 0,0 0 0 0,-1 0 0 15,1 0 0-15,-4-2 0 0,4 2 0 16,-6-1 0-16,6 1 0 0,-5-4 0 0,5 4 0 15,-5-2 0-15,5 2 0 0,-3-2 0 16,3 2 0-16,0-1 0 0,0 1 0 0,2 0 0 16,-2 0 0-16,3 1 0 0,-3-1 0 0,8 4 0 15,-8-4 0-15,15 4 0 16,-15-4 0-16,15 4 0 0,-15-4 0 0,21 6 0 0,-21-6 0 16,20 7 0-16,-20-7 0 0,16 8 0 0,-16-8 0 15,18 9 0-15,-18-9 0 0,18 7 0 0,-18-7 0 16,25 11 0-1,-25-11 0-15,25 11 0 0,-25-11 0 0,24 13 0 16,-24-13 0-16,18 10 0 0,-18-10 0 0,15 15 0 16,-15-15 0-16,11 15 0 0,-11-15 0 0,9 12 0 0,-9-12 0 0,6 16 0 15,-6-16 0-15,5 15 0 0,-5-15 0 0,2 17 0 0,-2-17 0 32,2 21 0-32,-2-21 0 0,0 17 0 0,0-17 0 0,-2 19 0 0,2-19 0 0,-1 18 0 15,1-18 0-15,-1 14 0 0,1-14 0 0,0 15 0 16,0-15 0-16,1 13 0 0,0-3 0 0</inkml:trace>
  <inkml:trace contextRef="#ctx0" brushRef="#br0" timeOffset="9672.78">27286 8819 2048 0,'0'0'0'15,"0"0"0"-15,0 0 0 0,0 0 0 0,0 0 0 16,0 0 0-16,0 0 0 0,0 0 0 31,0 7 0-31,0-7 0 0,-1 6 0 0,1-6 0 16,0 16 0-16,0-16 0 0,0 15 0 0,0-15 0 0,0 20 0 0,0-20 0 0,1 22 0 0,-1-22 0 15,0 21 0 1,0-21 0-16,1 22 0 0,-1-22 0 0,0 17 0 16,0-17 0-16,0 20 0 0,0-20 0 0,1 20 0 15,-1-20 0-15,2 18 0 0,-2-18 0 0,1 13 0 16,-1-13 0-16,1 16 0 0,-1-16 0 0,2 12 0 15,-2-12 0-15,3 12 0 0,-3-12 0 16,7 11 0-16,-7-11 0 0,8 9 0 16,-8-9 0-16,14 7 0 0,-14-7 0 0,22 0 0 0,-22 0 0 0,26 0 0 0,-26 0 0 15,27-3 0-15,-27 3 0 0,31-5 0 16,-31 5 0-16,37-8 0 0,-37 8 0 16,31-7 0-16,-31 7 0 0,35-6 0 0,-35 6 0 15,29-7 0-15,-29 7 0 0,24-5 0 0,-24 5 0 16,23-6 0-16,-23 6 0 0,19-6 0 0,-19 6 0 15,15-10 0 1,-15 10 0-16,12-13 0 0</inkml:trace>
  <inkml:trace contextRef="#ctx0" brushRef="#br0" timeOffset="9935.56">27471 8929 2048 0,'1'0'0'0,"-1"0"0"0,0 0 0 0,0 0 0 16,1 5 0-16,-1-5 0 0,1 8 0 0,-1-8 0 15,2 13 0-15,-2-13 0 0,2 17 0 0,-2-17 0 16,2 20 0-16,-2-20 0 0,3 23 0 0,-3-23 0 16,4 26 0-1,-4-26 0-15,4 26 0 0,-4-26 0 0,3 26 0 16,-3-26 0-16,3 24 0 0,-3-24 0 0,3 23 0 15,-3-23 0-15,2 19 0 0,-2-19 0 0,1 20 0 16,-1-20 0-16,0 14 0 0,0-14 0 16,0 9 0-16,0-9 0 0,1 9 0 0</inkml:trace>
  <inkml:trace contextRef="#ctx0" brushRef="#br0" timeOffset="10590.54">27337 9381 2048 0,'0'1'0'0,"0"-1"0"0,1 2 0 15,-1-2 0-15,1 1 0 0,-1-1 0 0,1 0 0 16,-1 0 0-16,0 1 0 0,0-1 0 0,1 2 0 16,-1-2 0-16,1 0 0 0,-1 0 0 0,3 1 0 15,-3-1 0-15,1 2 0 0,-1-2 0 0,2 2 0 16,-2-2 0-16,3 0 0 0,-3 0 0 0,2 2 0 16,-2-2 0-16,7 1 0 15,-7-1 0-15,8 2 0 0,-8-2 0 0,12 0 0 0,-12 0 0 16,18-1 0-16,-18 1 0 0,20-1 0 0,-20 1 0 0,26-1 0 0,-26 1 0 15,27-2 0-15,-27 2 0 0,31 0 0 0,-31 0 0 16,34-4 0-16,-34 4 0 0,32-3 0 0,-32 3 0 16,33-4 0-16,-33 4 0 0,29-2 0 15,-29 2 0 1,28-4 0-16,-28 4 0 0,29-3 0 0,-29 3 0 0,24-1 0 16,-24 1 0-16,19-1 0 0,-19 1 0 15,19-3 0-15,-19 3 0 0,14-2 0 0,-14 2 0 16,12-2 0-16,-12 2 0 0,7-2 0 0,-7 2 0 15,6 0 0-15,-6 0 0 0,3-2 0 16,-3 2 0-16,4 0 0 0,-4 0 0 0,2 0 0 16,-2 0 0-16,1-3 0 0,-1 3 0 0,0 0 0 0,0 0 0 0,-1-2 0 15,1 2 0-15,-2-2 0 0,-2-1 0 0</inkml:trace>
  <inkml:trace contextRef="#ctx0" brushRef="#br0" timeOffset="11001.32">27430 9539 2048 0,'0'1'0'16,"0"-1"0"-16,0 4 0 0,0-4 0 15,0 7 0-15,0-7 0 0,2 13 0 0,-2-13 0 16,5 16 0-16,-5-16 0 0,3 21 0 0,-3-21 0 16,4 22 0-16,-4-22 0 0,3 27 0 15,-3-27 0-15,4 26 0 0,-4-26 0 16,7 29 0-16,-7-29 0 0,5 30 0 0,-5-30 0 0,4 28 0 0,-4-28 0 15,4 28 0-15,-4-28 0 0,2 25 0 0,-2-25 0 16,1 22 0-16,-1-22 0 0,0 18 0 0,0-18 0 16,0 15 0-16,0-15 0 0,2 12 0 0,-2-12 0 0,3 4 0 15,-3-4 0-15,6-2 0 16,-6 2 0-16,7-5 0 16,-2-1 0-16</inkml:trace>
  <inkml:trace contextRef="#ctx0" brushRef="#br0" timeOffset="11467.65">27685 9538 2048 0,'0'0'0'0,"0"0"0"0,0 2 0 15,0-2 0-15,-2 5 0 0,2-5 0 16,-2 11 0-16,2-11 0 0,-5 13 0 0,5-13 0 15,-11 20 0-15,11-20 0 16,-7 23 0-16,7-23 0 0,-4 28 0 0,4-28 0 16,-4 29 0-16,4-29 0 0,-2 30 0 0,2-30 0 15,1 29 0-15,-1-29 0 0,6 29 0 16,-6-29 0-16,8 26 0 0,-8-26 0 0,15 24 0 16,-15-24 0-16,16 21 0 0,-16-21 0 0,18 16 0 15,-18-16 0-15,18 12 0 0,-18-12 0 0,21 8 0 16,-21-8 0-16,20 3 0 0,-20-3 0 15,19 0 0-15,-19 0 0 0,20-7 0 0,-20 7 0 16,24-12 0-16,-24 12 0 0,18-20 0 0,-18 20 0 16,17-25 0-16,-17 25 0 0,16-29 0 15,-16 29 0-15,14-32 0 0,-14 32 0 0,10-33 0 16,-10 33 0-16,7-35 0 0,-7 35 0 0,4-34 0 16,-4 34 0-16,-5-30 0 0,5 30 0 15,-8-28 0-15,8 28 0 0,-16-24 0 0,16 24 0 0,-18-20 0 16,18 20 0-16,-21-14 0 0,21 14 0 15,-21-8 0-15,21 8 0 0,-26-7 0 0,26 7 0 16,-22-1 0-16,22 1 0 0,-20 0 0 0,20 0 0 16,-18 1 0-16,18-1 0 0,-11 1 0 15,11-1 0-15,-10 2 0 0,4-2 0 0</inkml:trace>
  <inkml:trace contextRef="#ctx0" brushRef="#br0" timeOffset="11849.97">28303 9247 2048 0,'0'1'0'0,"0"-1"0"16,1 2 0-16,-1-2 0 0,2 1 0 0,-2-1 0 0,5 4 0 0,-5-4 0 15,10 6 0-15,-10-6 0 0,13 8 0 0,-13-8 0 16,17 10 0-16,-17-10 0 0,19 10 0 0,-19-10 0 16,22 15 0-16,-22-15 0 0,25 14 0 0,-25-14 0 31,25 15 0-31,-25-15 0 0,26 16 0 0,-26-16 0 0,26 14 0 0,-26-14 0 0,25 14 0 15,-25-14 0-15,26 12 0 0,-26-12 0 16,24 9 0-16,-24-9 0 0,19 8 0 0,-19-8 0 0,19 3 0 16,-19-3 0-16,11-1 0 0,-11 1 0 15,11-6 0-15,-11 6 0 16,6-7 0-16</inkml:trace>
  <inkml:trace contextRef="#ctx0" brushRef="#br0" timeOffset="12109.57">28561 9219 2048 0,'0'0'0'15,"0"0"0"-15,0 0 0 0,0 0 0 0,0 0 0 0,0 0 0 16,0 2 0-16,0-2 0 0,-1 1 0 0,1-1 0 0,-4 9 0 16,4-9 0-16,-6 11 0 0,6-11 0 0,-9 18 0 15,9-18 0-15,-12 20 0 0,12-20 0 0,-14 24 0 16,14-24 0-16,-14 22 0 0,14-22 0 0,-14 23 0 15,14-23 0-15,-14 22 0 0,14-22 0 16,-14 18 0-16,14-18 0 0,-13 17 0 0,13-17 0 16,-11 14 0-16,11-14 0 15,-10 13 0-15,10-13 0 0,-8 11 0 16,8-11 0-16,-8 5 0 0,8-5 0 0,-6 3 0 16,1-3 0-16</inkml:trace>
  <inkml:trace contextRef="#ctx0" brushRef="#br0" timeOffset="12718.25">29266 8885 2048 0,'0'0'0'0,"0"0"0"16,-1 0 0-16,1 0 0 0,-1-2 0 0,1 2 0 16,-4 0 0-16,4 0 0 15,-5 0 0-15,5 0 0 0,-11 5 0 0,11-5 0 0,-18 7 0 16,18-7 0-16,-23 10 0 0,23-10 0 0,-25 20 0 15,25-20 0-15,-27 23 0 0,27-23 0 16,-30 29 0-16,30-29 0 0,-27 33 0 0,27-33 0 16,-22 35 0-1,22-35 0-15,-24 37 0 0,24-37 0 0,-15 37 0 16,15-37 0-16,-13 35 0 0,13-35 0 0,-5 33 0 16,5-33 0-16,2 31 0 0,-2-31 0 0,6 26 0 15,-6-26 0-15,14 25 0 0,-14-25 0 0,19 22 0 16,-19-22 0-16,24 16 0 0,-24-16 0 0,27 14 0 15,-27-14 0-15,30 8 0 0,-30-8 0 0,31 4 0 16,-31-4 0-16,30 0 0 0,-30 0 0 0,29-2 0 16,-29 2 0-16,25-6 0 0,-25 6 0 15,20-8 0-15,-20 8 0 0,18-15 0 0,-18 15 0 16,16-18 0-16,-16 18 0 0,10-23 0 16,-10 23 0-16,6-23 0 0,-6 23 0 0,1-25 0 15,-1 25 0-15,-5-25 0 0,5 25 0 0,-12-21 0 16,12 21 0-16,-18-19 0 0,18 19 0 0,-22-17 0 15,22 17 0-15,-23-9 0 0,23 9 0 0,-31-6 0 0,31 6 0 16,-29 0 0-16,29 0 0 0,-28 4 0 0,28-4 0 16,-30 9 0-16,30-9 0 0,-22 6 0 0,22-6 0 15,-19 7 0-15</inkml:trace>
  <inkml:trace contextRef="#ctx0" brushRef="#br0" timeOffset="13196.53">28946 9467 2048 0,'0'0'0'15,"0"0"0"-15,0 0 0 0,0 0 0 0,1 0 0 0,-1 0 0 16,1 0 0-16,-1 0 0 16,4-2 0-16,-4 2 0 0,7 0 0 0,-7 0 0 15,13-1 0-15,-13 1 0 0,15 0 0 0,-15 0 0 16,24-3 0-16,-24 3 0 0,26-4 0 0,-26 4 0 15,31-3 0-15,-31 3 0 0,39-5 0 16,-39 5 0-16,44-4 0 0,-44 4 0 0,45-6 0 16,-45 6 0-16,49-6 0 0,-49 6 0 0,50-5 0 15,-50 5 0-15,52-2 0 0,-52 2 0 0,48-6 0 16,-48 6 0-16,48-1 0 0,-48 1 0 0,41-5 0 16,-41 5 0-16,38-4 0 0,-38 4 0 0,29-3 0 0,-29 3 0 0,27-3 0 15,-27 3 0-15,24-3 0 0,-24 3 0 0,14-2 0 16,-14 2 0-16,4-1 0 0,-4 1 0 0,-1 0 0 31,1 0 0-31,-5-1 0 0,5 1 0 0,-8 0 0 0</inkml:trace>
  <inkml:trace contextRef="#ctx0" brushRef="#br0" timeOffset="14033.8">29355 9585 2048 0,'1'0'0'0,"-1"0"0"0,-1 0 0 16,1 0 0-16,-1-2 0 0,1 2 0 0,-5-1 0 15,5 1 0-15,-6-5 0 0,6 5 0 0,-13-3 0 0,13 3 0 16,-13-4 0-16,13 4 0 0,-18-1 0 0,18 1 0 15,-19 4 0-15,19-4 0 0,-21 7 0 0,21-7 0 0,-23 12 0 32,23-12 0-32,-22 18 0 0,22-18 0 0,-20 16 0 15,20-16 0-15,-16 20 0 0,16-20 0 0,-12 16 0 16,12-16 0-16,-8 17 0 0,8-17 0 0,-3 13 0 16,3-13 0-16,1 12 0 0,-1-12 0 0,7 8 0 15,-7-8 0-15,10 7 0 0,-10-7 0 16,17 4 0-16,-17-4 0 0,18 0 0 0,-18 0 0 0,21-3 0 15,-21 3 0-15,22-4 0 0,-22 4 0 0,19-7 0 16,-19 7 0-16,21-9 0 0,-21 9 0 0,24-12 0 16,-24 12 0-16,20-12 0 0,-20 12 0 15,19-14 0-15,-19 14 0 0,16-12 0 0,-16 12 0 16,14-13 0-16,-14 13 0 0,11-11 0 0,-11 11 0 16,9-6 0-16,-9 6 0 0,6-8 0 0,-6 8 0 0,4-2 0 0,-4 2 0 15,3-4 0-15,-3 4 0 0,1 0 0 0,-1 0 0 16,3-1 0-16,-3 1 0 0,0-2 0 0,0 2 0 15,0 0 0-15,0 0 0 0,0 0 0 16,0 0 0-16,0 0 0 0,0 0 0 16,1 0 0-1,-1 0 0-15,0 0 0 0,0 0 0 0,0 0 0 16,0 0 0-16,0 0 0 0,0 0 0 0,0 0 0 16,0 0 0-16,0 0 0 0,0 0 0 0,0 0 0 0,0 0 0 0,0 0 0 0,0 0 0 15,0 0 0-15,0 0 0 0,0 0 0 16,0 0 0-16,0 0 0 15,0 0 0-15,0 0 0 0,0 0 0 0,0 0 0 16,0 0 0-16,0 0 0 0,0 0 0 0,0 0 0 0,0 0 0 16,-1 3 0-16,1-3 0 0,0 5 0 0,0-5 0 15,0 12 0-15,0-12 0 0,-3 14 0 16,3-14 0-16,0 20 0 0,0-20 0 0,0 25 0 16,0-25 0-16,0 30 0 0,0-30 0 0,3 33 0 15,-3-33 0-15,1 33 0 0,-1-33 0 0,3 36 0 16,-3-36 0-16,3 34 0 0,-3-34 0 0,3 32 0 0,-3-32 0 31,1 31 0-31,-1-31 0 0,0 29 0 0,0-29 0 16,-1 27 0-16,1-27 0 0,-1 24 0 0,1-24 0 15,-2 20 0-15,2-20 0 0,-3 17 0 0,3-17 0 16,-2 14 0-16,2-14 0 0,-1 10 0 0,1-10 0 0,-1 9 0 0,1-9 0 0,0 4 0 31,0-4 0-31,-3-1 0 0,3 1 0 0,0-7 0 0,0 7 0 16,0-16 0-16,0 16 0 0,3-21 0 0</inkml:trace>
  <inkml:trace contextRef="#ctx0" brushRef="#br0" timeOffset="14598.08">30087 9385 2048 0,'0'0'0'0,"0"0"0"0,0 0 0 0,0 0 0 0,0 0 0 16,0 0 0-16,0 0 0 0,0 0 0 15,0 0 0-15,0 0 0 16,4 0 0-16,-4 0 0 0,4 1 0 0,-4-1 0 0,10 0 0 0,-10 0 0 0,10-1 0 16,-10 1 0-16,9-1 0 0,-9 1 0 0,14-3 0 15,-14 3 0-15,17-3 0 0,-17 3 0 0,22-1 0 16,-22 1 0-16,17-1 0 0,-17 1 0 15,22-1 0-15,-22 1 0 0,19-2 0 0,-19 2 0 16,16 0 0-16,-16 0 0 0,13 0 0 0,-13 0 0 16,9 0 0-16,-9 0 0 15,4-1 0-15</inkml:trace>
  <inkml:trace contextRef="#ctx0" brushRef="#br0" timeOffset="14814.22">30170 9491 2048 0,'2'0'0'0,"-2"0"0"0,1 2 0 0,-1-2 0 0,4 0 0 0,-4 0 0 16,8 2 0-16,-8-2 0 0,14 0 0 15,-14 0 0-15,17-2 0 0,-17 2 0 0,18-3 0 16,-18 3 0-16,21 0 0 0,-21 0 0 0,22-3 0 16,-22 3 0-16,20-3 0 0,-20 3 0 0,20-4 0 15,-20 4 0-15,19-2 0 0,-19 2 0 16,18-1 0-16,-18 1 0 15,15-4 0-15,-15 4 0 0,13-3 0 0,-13 3 0 16,8-6 0-16,-3 0 0 0</inkml:trace>
  <inkml:trace contextRef="#ctx0" brushRef="#br0" timeOffset="16932.47">31061 8929 2048 0,'0'0'0'0,"0"0"0"0,0 0 0 16,0 0 0-16,6-1 0 0,-6 1 0 0,9-3 0 15,-9 3 0-15,15-6 0 0,-15 6 0 0,24-6 0 16,-24 6 0-16,26-5 0 0,-26 5 0 15,20-5 0-15,-20 5 0 0,24-2 0 0,-24 2 0 16,17-5 0-16,-17 5 0 0,27-1 0 0,-27 1 0 0,26 1 0 0,-26-1 0 16,24 7 0-16,-24-7 0 0,19 10 0 0,-19-10 0 0,15 10 0 15,-15-10 0-15,3 19 0 0,-3-19 0 16,-7 29 0-16,7-29 0 0,-15 33 0 0,15-33 0 31,-21 32 0-31,21-32 0 0,-18 28 0 0,18-28 0 16,-22 26 0-16,22-26 0 0,-17 21 0 0,17-21 0 0,-14 18 0 15,14-18 0-15,-12 16 0 0,12-16 0 0,-10 14 0 16,10-14 0-16,-8 13 0 0,8-13 0 16,-4 10 0-16,4-10 0 0,0 12 0 0,0-12 0 15,8 10 0-15,-8-10 0 0,18 7 0 0,-18-7 0 16,17 7 0-16,-17-7 0 0,25 3 0 0,-25-3 0 16,24 1 0-16,-24-1 0 0,29 0 0 0,-29 0 0 15,27 0 0-15,-27 0 0 0,34-1 0 0,-34 1 0 0,32-2 0 16,-32 2 0-16,36-3 0 0,-36 3 0 0,33-5 0 15,-33 5 0-15,31-9 0 0,-6-2 0 16</inkml:trace>
  <inkml:trace contextRef="#ctx0" brushRef="#br0" timeOffset="17314.97">31561 8941 2048 0,'0'1'0'15,"0"-1"0"-15,0 1 0 0,0-1 0 0,0 5 0 0,0-5 0 16,0 8 0-16,0-8 0 0,0 11 0 0,0-11 0 16,0 16 0-16,0-16 0 0,-4 18 0 0,4-18 0 15,-3 17 0-15,3-17 0 0,-3 20 0 0,3-20 0 16,-3 19 0-16,3-19 0 0,0 19 0 15,0-19 0-15,6 15 0 0,-6-15 0 0,7 17 0 16,-7-17 0-16,10 14 0 0,-10-14 0 0,15 11 0 16,-15-11 0-16,15 7 0 0,-15-7 0 0,22 6 0 15,-22-6 0-15,29 2 0 0,-29-2 0 0,30-2 0 16,-30 2 0-16,36-3 0 0,-36 3 0 0,35-5 0 16,-35 5 0-16,38-8 0 0,-38 8 0 15,37-7 0-15,-37 7 0 0,37-9 0 0,-37 9 0 0,35-11 0 31,-35 11 0-31,28-13 0 0,-28 13 0 0,21-13 0 16</inkml:trace>
  <inkml:trace contextRef="#ctx0" brushRef="#br0" timeOffset="17546.68">31810 8976 2048 0,'0'2'0'0,"0"-2"0"0,-4 7 0 0,4-7 0 15,-2 11 0-15,2-11 0 0,-3 18 0 0,3-18 0 16,-1 20 0-16,1-20 0 0,0 24 0 16,0-24 0-16,2 28 0 0,-2-28 0 0,3 23 0 15,-3-23 0-15,5 27 0 0,-5-27 0 0,5 27 0 16,-5-27 0 0,4 26 0-16,-4-26 0 0,7 26 0 0,-7-26 0 15,5 22 0-15,-5-22 0 0,2 21 0 0,-2-21 0 16,4 15 0-16,-4-15 0 0,3 13 0 0,-3-13 0 15,4 9 0-15</inkml:trace>
  <inkml:trace contextRef="#ctx0" brushRef="#br0" timeOffset="17963.53">31190 9402 2048 0,'0'0'0'0,"0"0"0"0,0 2 0 0,0-2 0 0,5 2 0 16,-5-2 0-16,12 2 0 0,-12-2 0 15,17 4 0-15,-17-4 0 0,26 2 0 0,-26-2 0 16,31 5 0-16,-31-5 0 0,39 0 0 0,-39 0 0 16,49-2 0-16,-49 2 0 0,52-3 0 15,-52 3 0-15,57-2 0 0,-1 0 0 0,-56 2 0 0,58-2 0 16,-2 1 0-16,-56 1 0 0,56-1 0 0,-56 1 0 16,60 0 0-16,-60 0 0 0,55-2 0 0,-55 2 0 15,56-2 0-15,-56 2 0 0,49-1 0 0,-49 1 0 16,44-2 0-16,-44 2 0 0,35 0 0 0,-35 0 0 15,29 0 0-15,-29 0 0 0,22 0 0 0,-22 0 0 16,9 0 0-16,-9 0 0 0,7 2 0 0,-5-2 0 16</inkml:trace>
  <inkml:trace contextRef="#ctx0" brushRef="#br0" timeOffset="18616.84">31566 9630 2048 0,'-1'1'0'16,"1"-1"0"-16,-9 0 0 16,9 0 0-16,-12 0 0 0,12 0 0 0,-14 0 0 15,14 0 0-15,-19 0 0 0,19 0 0 0,-25 2 0 0,25-2 0 0,-25 4 0 0,25-4 0 16,-27 9 0-16,27-9 0 0,-27 11 0 0,27-11 0 16,-28 15 0-1,28-15 0-15,-23 20 0 0,23-20 0 16,-16 20 0-16,16-20 0 0,-11 21 0 0,11-21 0 0,-8 19 0 15,8-19 0-15,1 18 0 0,-1-18 0 0,7 16 0 0,-7-16 0 0,14 13 0 0,-14-13 0 16,17 7 0-16,-17-7 0 0,22 3 0 16,-22-3 0-16,26 0 0 0,-26 0 0 0,26-6 0 15,-26 6 0-15,27-7 0 0,-27 7 0 16,25-11 0-16,-25 11 0 0,26-14 0 0,-26 14 0 16,22-14 0-16,-22 14 0 0,22-15 0 15,-22 15 0-15,18-14 0 0,-18 14 0 0,14-9 0 16,-14 9 0-16,11-7 0 0,-11 7 0 0,6-7 0 15,-6 7 0-15,5-2 0 0,-5 2 0 0,4-2 0 16,-4 2 0-16,1 4 0 0,-1-4 0 0,0 11 0 16,0-11 0-16,0 11 0 0,0-11 0 15,-1 19 0-15,1-19 0 0,0 22 0 0,0-22 0 16,-2 30 0-16,2-30 0 16,-2 29 0-16,2-29 0 0,-2 30 0 15,2-30 0-15,-1 30 0 0,1-30 0 0,-2 27 0 16,2-27 0-16,0 26 0 0,0-26 0 0,0 22 0 15,0-22 0-15,2 20 0 0,-2-20 0 0,0 16 0 16,0-16 0-16,1 13 0 0,-1-13 0 16,1 4 0-16,-1-4 0 0,3 0 0 0,-3 0 0 15,2-4 0-15</inkml:trace>
  <inkml:trace contextRef="#ctx0" brushRef="#br0" timeOffset="19048.65">31844 9650 2048 0,'0'2'0'16,"0"-2"0"-16,-7 7 0 0,7-7 0 0,-9 13 0 15,9-13 0-15,-11 20 0 0,11-20 0 0,-15 25 0 0,15-25 0 16,-16 29 0-16,16-29 0 15,-14 32 0-15,14-32 0 0,-8 38 0 0,8-38 0 0,-6 35 0 0,6-35 0 16,0 34 0-16,0-34 0 0,6 36 0 0,-6-36 0 16,11 31 0-16,-11-31 0 0,18 27 0 0,-18-27 0 15,24 23 0-15,-24-23 0 0,26 17 0 0,-26-17 0 16,28 12 0-16,-28-12 0 0,31 7 0 16,-31-7 0-16,33 0 0 0,-33 0 0 0,29-7 0 15,-29 7 0-15,29-15 0 0,-29 15 0 0,27-20 0 0,-27 20 0 16,22-29 0-16,-22 29 0 0,21-34 0 0,-21 34 0 15,13-38 0-15,-13 38 0 0,8-39 0 0,-8 39 0 16,2-38 0-16,-2 38 0 0,-5-40 0 0,5 40 0 16,-10-33 0-16,10 33 0 0,-17-32 0 15,17 32 0-15,-23-26 0 16,23 26 0-16,-29-24 0 0,29 24 0 16,-31-14 0-16,31 14 0 0,-35-12 0 0,35 12 0 15,-36-6 0-15,36 6 0 0,-39 2 0 0,39-2 0 16,-34 4 0-16,34-4 0 0,-27 9 0 0,27-9 0 15,-24 6 0-15</inkml:trace>
  <inkml:trace contextRef="#ctx0" brushRef="#br0" timeOffset="20633.33">25015 10826 2048 0,'0'0'0'0,"0"0"0"0,0 0 0 0,0 0 0 0,1 6 0 0,-1-6 0 15,1 10 0-15,-1-10 0 0,2 19 0 0,-2-19 0 16,5 27 0-16,-5-27 0 16,6 27 0-16,-6-27 0 0,5 31 0 0,-5-31 0 15,4 35 0-15,-4-35 0 0,5 39 0 0,-5-39 0 16,7 46 0-16,-7-46 0 0,7 43 0 0,-7-43 0 15,5 49 0-15,-5-49 0 0,5 50 0 0,-5-50 0 16,3 44 0-16,-3-44 0 0,1 44 0 0,-1-44 0 16,0 37 0-16,0-37 0 0,0 29 0 15,0-29 0-15,0 21 0 0,0-21 0 0,-1 13 0 0,1-13 0 0,-5 3 0 16,5-3 0-16,-7-5 0 0,7 5 0 16,-10-13 0-16,3 4 0 0</inkml:trace>
  <inkml:trace contextRef="#ctx0" brushRef="#br0" timeOffset="21017.74">24959 10828 2048 0,'0'-2'0'0,"0"2"0"0,1-5 0 0,-1 5 0 16,3-6 0-16,-3 6 0 0,3-12 0 0,-3 12 0 15,7-12 0-15,-7 12 0 0,12-15 0 0,-12 15 0 16,18-17 0-16,-18 17 0 0,24-17 0 15,-24 17 0-15,29-10 0 0,-29 10 0 16,30-9 0-16,-30 9 0 0,35-4 0 16,-35 4 0-16,33 1 0 0,-33-1 0 0,34 7 0 15,-34-7 0-15,29 11 0 0,-29-11 0 0,28 15 0 0,-28-15 0 16,25 23 0-16,-25-23 0 0,19 24 0 0,-19-24 0 16,17 25 0-16,-17-25 0 0,9 28 0 0,-9-28 0 15,5 30 0-15,-5-30 0 0,-3 31 0 0,3-31 0 0,-9 29 0 16,9-29 0-16,-18 30 0 0,18-30 0 0,-24 31 0 15,24-31 0-15,-30 29 0 0,30-29 0 0,-32 26 0 16,32-26 0-16,-33 24 0 0,33-24 0 16,-28 18 0-16,28-18 0 0,-24 17 0 0,24-17 0 15,-20 10 0 1,20-10 0-16,-13 3 0 0,13-3 0 0,-7-5 0 16,7 5 0-16,-1-7 0 0,1 7 0 0,0-6 0 15</inkml:trace>
  <inkml:trace contextRef="#ctx0" brushRef="#br0" timeOffset="21336.11">25723 10671 2048 0,'0'3'0'0,"0"-3"0"0,2 0 0 16,-2 0 0-16,0 0 0 0,0 0 0 0,-4 0 0 15,4 0 0-15,-4 5 0 0,4-5 0 16,-11 8 0-16,11-8 0 16,-15 14 0-16,15-14 0 0,-20 22 0 0,20-22 0 15,-26 30 0-15,26-30 0 0,-26 40 0 16,26-40 0-16,-28 45 0 0,-2 1 0 0,30-46 0 16,-24 50 0-16,24-50 0 0,-21 52 0 0,4 1 0 15,17-53 0-15,-15 53 0 0,15-53 0 0,-11 54 0 16,11-54 0-16,-6 52 0 0,6-52 0 0,-4 52 0 15,4-52 0-15,3 47 0 0,-3-47 0 0,6 45 0 0,-6-45 0 16,10 39 0-16,-10-39 0 0,17 37 0 0,-17-37 0 16,20 30 0-16,-20-30 0 0,20 23 0 0,-20-23 0 15,22 14 0-15,-22-14 0 0,21 11 0 0</inkml:trace>
  <inkml:trace contextRef="#ctx0" brushRef="#br0" timeOffset="22154.87">25798 10931 2048 0,'0'0'0'0,"0"0"0"0,1 3 0 15,-1-3 0-15,0 9 0 0,0-9 0 0,-1 13 0 0,1-13 0 16,-1 21 0 0,1-21 0-16,-1 22 0 0,1-22 0 15,-6 28 0-15,6-28 0 0,-5 32 0 0,5-32 0 0,-5 38 0 0,5-38 0 16,-7 38 0-16,7-38 0 0,-6 37 0 0,6-37 0 16,-4 36 0-16,4-36 0 0,-6 33 0 0,6-33 0 15,-3 31 0-15,3-31 0 0,0 25 0 0,0-25 0 16,0 23 0-16,0-23 0 0,3 19 0 0,-3-19 0 15,3 16 0-15,-3-16 0 0,7 13 0 16,-7-13 0-16,9 10 0 16,-9-10 0-16,11 8 0 0,-11-8 0 0,18 3 0 15,-18-3 0-15,20-2 0 0,-20 2 0 16,24-6 0-16,-24 6 0 0,26-8 0 0,-26 8 0 16,30-11 0-16,-30 11 0 0,31-13 0 0,-31 13 0 15,32-14 0-15,-32 14 0 0,27-16 0 0,-27 16 0 16,28-16 0-16,-28 16 0 0,25-16 0 0,-25 16 0 15,20-15 0-15,-20 15 0 0,15-19 0 0,-15 19 0 16,10-17 0-16,-10 17 0 0,1-19 0 16,-1 19 0-16,-4-19 0 0,4 19 0 0,-13-19 0 15,13 19 0-15,-19-18 0 0,19 18 0 0,-25-15 0 0,25 15 0 0,-30-11 0 0,30 11 0 16,-31-11 0-16,31 11 0 16,-33-6 0-16,33 6 0 0,-30-3 0 15,30 3 0-15,-27-3 0 0,27 3 0 0,-24-3 0 0,24 3 0 0,-20-1 0 16,20 1 0-16,-13-2 0 0,13 2 0 0,-9 0 0 15,9 0 0-15,-6-1 0 16,6 1 0-16,-1-2 0 16,1 2 0-16,4-6 0 0,-4 6 0 0,12-9 0 15,-12 9 0-15,14-13 0 0,-14 13 0 0,19-16 0 16,-19 16 0-16,20-15 0 0,-20 15 0 0,23-20 0 16,-23 20 0-16,21-16 0 0,-21 16 0 0,17-18 0 15,-17 18 0-15,20-18 0 0,-20 18 0 0,15-17 0 16,-15 17 0-16,12-19 0 0,-12 19 0 0,8-18 0 15,-8 18 0-15,2-16 0 0,-2 16 0 16,-2-18 0-16,2 18 0 0,-8-13 0 0,8 13 0 16,-12-10 0-16,12 10 0 0,-17-4 0 15,17 4 0-15,-21 0 0 0,21 0 0 0,-22 7 0 0,22-7 0 0,-24 9 0 16,24-9 0-16,-25 15 0 0,25-15 0 0,-21 14 0 16,21-14 0-16,-17 15 0 0,17-15 0 0,-11 14 0 15,11-14 0 1,-7 9 0-16,7-9 0 0,-5 7 0 0</inkml:trace>
  <inkml:trace contextRef="#ctx0" brushRef="#br0" timeOffset="22427.62">26214 10928 2048 0,'0'0'0'0,"0"0"0"0,1 3 0 15,-1-3 0-15,4 12 0 0,-4-12 0 0,7 21 0 16,-7-21 0-16,8 26 0 0,-8-26 0 0,8 33 0 16,-8-33 0-16,6 36 0 0,-6-36 0 0,5 41 0 15,-5-41 0-15,1 45 0 0,-1-45 0 0,0 39 0 16,0-39 0-16,-2 36 0 0,2-36 0 16,-3 32 0-16,3-32 0 0,-2 31 0 0,2-31 0 0,-2 26 0 15,2-26 0-15,-2 21 0 0,2-21 0 0,-2 15 0 16,2-15 0-1,-1 9 0-15,1-9 0 0,-3 8 0 0,3-8 0 16,-2 5 0-16,2-5 0 0,-1-2 0 0</inkml:trace>
  <inkml:trace contextRef="#ctx0" brushRef="#br0" timeOffset="22919.03">26214 10918 2048 0,'2'-1'0'15,"-2"1"0"-15,1-7 0 0,-1 7 0 0,5-9 0 16,-5 9 0-16,7-15 0 0,-7 15 0 0,11-15 0 16,-11 15 0-16,14-11 0 0,-14 11 0 0,19-13 0 15,-19 13 0-15,19-8 0 0,-19 8 0 0,19-7 0 16,-19 7 0-16,20-3 0 0,-20 3 0 0,21 0 0 0,-21 0 0 16,16 0 0-16,-16 0 0 0,17 8 0 15,-17-8 0-15,12 10 0 0,-12-10 0 0,7 14 0 16,-7-14 0-16,3 21 0 0,-3-21 0 0,-2 23 0 15,2-23 0-15,-7 26 0 0,7-26 0 0,-10 25 0 16,10-25 0 0,-14 28 0-16,14-28 0 0,-15 24 0 0,15-24 0 15,-17 25 0-15,17-25 0 0,-13 24 0 0,13-24 0 0,-12 20 0 16,12-20 0-16,-10 19 0 0,10-19 0 16,-6 13 0-16,6-13 0 0,-5 15 0 0,5-15 0 15,0 11 0-15,0-11 0 0,4 10 0 0,-4-10 0 0,6 3 0 16,-6-3 0-1,9 3 0-15,-9-3 0 0,16 0 0 0,-16 0 0 16,18-1 0-16,-18 1 0 0,18 0 0 0,-18 0 0 16,21 1 0-16,-21-1 0 0,23 4 0 0,-23-4 0 15,22 6 0-15,-22-6 0 0,21 5 0 16,-21-5 0-16,20 8 0 0,-20-8 0 0,19 11 0 0,-19-11 0 16,20 10 0-16,-20-10 0 15,14 10 0-15,-14-10 0 0,14 9 0 0,-14-9 0 0,13 5 0 0,-13-5 0 0,12 1 0 0,-12-1 0 16,8 0 0-16,1-1 0 0</inkml:trace>
  <inkml:trace contextRef="#ctx0" brushRef="#br0" timeOffset="23335.86">26444 10711 2048 0,'1'3'0'16,"-1"-3"0"-16,6 3 0 0,-6-3 0 0,12 8 0 15,-12-8 0-15,16 10 0 0,-16-10 0 0,20 17 0 0,-20-17 0 16,26 19 0-16,-26-19 0 0,26 26 0 0,-26-26 0 16,26 31 0-16,-26-31 0 0,28 35 0 0,-28-35 0 15,26 41 0-15,-26-41 0 0,26 45 0 16,-26-45 0-16,23 52 0 0,-23-52 0 0,23 52 0 0,-23-52 0 31,19 55 0-31,-19-55 0 0,19 56 0 0,-19-56 0 16,14 56 0-16,-14-56 0 0,9 56 0 0,-9-56 0 15,5 57 0-15,-5-57 0 0,-1 54 0 0,1-54 0 16,-6 51 0-16,6-51 0 0,-11 51 0 0,11-51 0 16,-19 47 0-16,19-47 0 0,-22 46 0 15,22-46 0-15,-27 42 0 0,27-42 0 0,-33 38 0 0,33-38 0 16,-37 30 0-16,37-30 0 0,-36 26 0 15,36-26 0-15,-34 22 0 0,34-22 0 0,-30 13 0 0,30-13 0 16,-25 4 0-16,25-4 0 0,-16-4 0 0,16 4 0 16,-12-6 0-16</inkml:trace>
  <inkml:trace contextRef="#ctx0" brushRef="#br0" timeOffset="24156.91">27224 11016 2048 0,'0'0'0'0,"0"0"0"15,0 0 0-15,0 0 0 0,0 0 0 16,0 0 0-16,0 0 0 0,0 0 0 0,0 0 0 15,0 0 0-15,2 1 0 0,-2-1 0 0,3 2 0 0,-3-2 0 16,4 0 0-16,-4 0 0 0,8 0 0 0,-8 0 0 16,10-2 0-16,-10 2 0 0,15-3 0 15,-15 3 0-15,20-5 0 0,-20 5 0 0,25-5 0 0,-25 5 0 16,30-5 0-16,-30 5 0 31,38-6 0-31,-38 6 0 0,35-7 0 0,-35 7 0 0,30-5 0 0,-30 5 0 0,29-4 0 16,-29 4 0-16,27-6 0 0,0 3 0 0</inkml:trace>
  <inkml:trace contextRef="#ctx0" brushRef="#br0" timeOffset="24437.47">27347 11152 2048 0,'0'2'0'0,"0"-2"0"0,0 0 0 0,0 0 0 15,1 0 0-15,-1 0 0 0,3 0 0 0,-3 0 0 16,6 1 0-16,-6-1 0 0,10 0 0 0,-10 0 0 16,13 2 0-16,-13-2 0 0,15 0 0 0,-15 0 0 15,21-3 0-15,-21 3 0 0,23-4 0 0,-23 4 0 16,26-4 0-16,-26 4 0 0,28-7 0 0,-28 7 0 16,31-4 0-16,-31 4 0 0,31-4 0 15,-31 4 0 1,30-5 0-16,-30 5 0 0,31-4 0 0,-31 4 0 15,27-3 0-15,-27 3 0 0,24-1 0 0,-24 1 0 16,27-6 0-16,-27 6 0 0,22-7 0 0</inkml:trace>
  <inkml:trace contextRef="#ctx0" brushRef="#br0" timeOffset="24991.36">28359 10733 2048 0,'0'2'0'0,"0"-2"0"0,-1 0 0 15,1 0 0-15,-5 5 0 0,5-5 0 0,-8 9 0 0,8-9 0 16,-12 13 0 0,12-13 0-16,-18 22 0 0,18-22 0 0,-22 26 0 15,22-26 0-15,-26 32 0 0,26-32 0 0,-26 35 0 16,26-35 0-16,-23 38 0 0,23-38 0 0,-19 38 0 16,19-38 0-16,-14 37 0 0,14-37 0 0,-7 33 0 15,7-33 0-15,-1 31 0 0,1-31 0 16,4 30 0-16,-4-30 0 0,11 25 0 0,-11-25 0 15,16 23 0-15,-16-23 0 0,23 16 0 0,-23-16 0 0,21 15 0 16,-21-15 0-16,24 8 0 16,-24-8 0-16,25 5 0 0,-25-5 0 0,26 0 0 15,-26 0 0-15,24-4 0 0,-24 4 0 0,20-6 0 16,-20 6 0-16,16-12 0 0,-16 12 0 0,12-16 0 16,-12 16 0-16,9-19 0 0,-9 19 0 15,1-20 0-15,-1 20 0 0,-4-20 0 0,4 20 0 16,-7-22 0-16,7 22 0 0,-12-18 0 15,12 18 0-15,-19-16 0 0,19 16 0 0,-22-13 0 16,22 13 0-16,-25-7 0 0,25 7 0 0,-26-6 0 16,26 6 0-16,-27-3 0 0,27 3 0 0,-26 3 0 15,26-3 0-15,-24 2 0 0,24-2 0 0,-20 5 0 16,20-5 0-16,-18 4 0 0,18-4 0 16,-13 5 0-16</inkml:trace>
  <inkml:trace contextRef="#ctx0" brushRef="#br0" timeOffset="25387.43">28055 11253 2048 0,'0'0'0'0,"0"0"0"15,0 2 0-15,0-2 0 0,4 2 0 0,-4-2 0 31,2 3 0-31,-2-3 0 0,4 3 0 0,-4-3 0 16,9 0 0-16,-9 0 0 0,12 2 0 0,-12-2 0 16,17 0 0-16,-17 0 0 0,23-2 0 0,-23 2 0 0,29 0 0 15,-29 0 0-15,33-3 0 0,-33 3 0 0,40-4 0 16,-40 4 0-16,42-3 0 0,-42 3 0 0,46-1 0 16,-46 1 0-16,46-2 0 0,-46 2 0 15,46-3 0-15,-46 3 0 0,44 0 0 0,-44 0 0 16,43-1 0-16,-43 1 0 0,42-3 0 0,-42 3 0 15,38-1 0-15,-38 1 0 0,34-1 0 0,-34 1 0 0,29-2 0 16,-29 2 0-16,25-2 0 0,-25 2 0 0,20-1 0 16,-20 1 0-16,13-2 0 0,-13 2 0 0,10 0 0 15,-10 0 0-15,4-1 0 0,-4 1 0 0,0 0 0 16,0 0 0-16,-3 0 0 0,3 0 0 16,-6 0 0-16,6 0 0 0,-8-2 0 0,-2 1 0 15</inkml:trace>
  <inkml:trace contextRef="#ctx0" brushRef="#br0" timeOffset="25707.8">28192 11414 2048 0,'0'1'0'16,"0"-1"0"-16,-1 3 0 0,1-3 0 0,0 7 0 16,0-7 0-16,1 12 0 0,-1-12 0 0,2 16 0 0,-2-16 0 31,4 18 0-31,-4-18 0 0,3 26 0 0,-3-26 0 16,1 27 0-16,-1-27 0 0,3 29 0 0,-3-29 0 15,0 33 0-15,0-33 0 0,0 30 0 0,0-30 0 0,-1 29 0 0,1-29 0 0,-3 26 0 16,3-26 0-16,-2 26 0 0,2-26 0 0,-2 18 0 15,2-18 0 1,-3 16 0-16,3-16 0 0,-1 10 0 0,1-10 0 16,1 3 0-16,-1-3 0 0,5-3 0 0,-5 3 0 15,5-8 0-15,-1 2 0 0</inkml:trace>
  <inkml:trace contextRef="#ctx0" brushRef="#br0" timeOffset="26187.2">28411 11419 2048 0,'0'0'0'31,"0"0"0"-31,0 2 0 0,0-2 0 0,0 3 0 0,0-3 0 0,-3 3 0 0,3-3 0 0,-4 9 0 16,4-9 0-16,-6 14 0 0,6-14 0 0,-9 21 0 31,9-21 0-31,-10 26 0 0,10-26 0 0,-7 27 0 16,7-27 0-16,-6 32 0 0,6-32 0 0,-1 30 0 15,1-30 0-15,6 26 0 0,-6-26 0 0,8 27 0 16,-8-27 0-16,14 23 0 0,-14-23 0 0,16 20 0 16,-16-20 0-16,19 15 0 0,-19-15 0 0,23 16 0 15,-23-16 0-15,22 8 0 0,-22-8 0 0,23 5 0 16,-23-5 0-16,25 1 0 0,-25-1 0 0,24-1 0 16,-24 1 0-16,23-8 0 0,-23 8 0 0,19-10 0 0,-19 10 0 15,21-16 0-15,-21 16 0 0,16-21 0 0,-16 21 0 16,14-22 0-16,-14 22 0 0,11-27 0 15,-11 27 0-15,6-29 0 0,-6 29 0 0,3-29 0 16,-3 29 0-16,-2-29 0 0,2 29 0 0,-3-27 0 16,3 27 0-16,-9-23 0 0,9 23 0 0,-13-24 0 15,13 24 0 1,-16-20 0-16,16 20 0 0,-21-17 0 16,21 17 0-16,-20-13 0 0,20 13 0 0,-24-11 0 0,24 11 0 15,-23-5 0-15,23 5 0 0,-22-6 0 0,22 6 0 16,-21 0 0-16,21 0 0 0,-18-3 0 15,18 3 0-15,-14-1 0 0,14 1 0 0,-13-2 0 16,13 2 0-16,-7-2 0 0</inkml:trace>
  <inkml:trace contextRef="#ctx0" brushRef="#br0" timeOffset="27124.91">28900 11048 2048 0,'0'0'0'0,"0"0"0"15,0 0 0-15,0 0 0 0,6 3 0 16,-6-3 0-16,6 4 0 0,-6-4 0 0,13 6 0 16,-13-6 0-16,16 11 0 0,-16-11 0 0,23 14 0 0,-23-14 0 15,29 19 0-15,-29-19 0 0,26 14 0 0,-26-14 0 16,27 18 0-16,-27-18 0 15,32 18 0-15,-32-18 0 0,29 17 0 0,-29-17 0 16,29 18 0-16,-29-18 0 0,32 18 0 0,-32-18 0 16,30 19 0-16,-30-19 0 0,29 15 0 0,-29-15 0 15,26 14 0-15,-26-14 0 0,26 10 0 16,-26-10 0-16,25 8 0 0,-25-8 0 0,21 1 0 16,-21-1 0-16,20-1 0 0,-5-3 0 0</inkml:trace>
  <inkml:trace contextRef="#ctx0" brushRef="#br0" timeOffset="27365.14">29212 11100 2048 0,'0'1'0'0,"0"-1"0"0,0 0 0 0,0 0 0 16,-4 4 0-16,4-4 0 0,-4 4 0 0,4-4 0 15,-6 10 0-15,6-10 0 0,-8 16 0 0,8-16 0 16,-14 20 0-16,14-20 0 0,-13 24 0 0,13-24 0 15,-12 26 0-15,12-26 0 0,-18 28 0 16,18-28 0-16,-16 27 0 0,16-27 0 0,-14 26 0 16,14-26 0-16,-13 21 0 0,13-21 0 0,-10 16 0 15,10-16 0-15,-7 10 0 0,7-10 0 0,-1 3 0 16</inkml:trace>
  <inkml:trace contextRef="#ctx0" brushRef="#br0" timeOffset="27809.94">29633 10790 2048 0,'0'0'0'0,"0"0"0"0,0 1 0 16,0-1 0-16,0 0 0 0,0 0 0 15,0 3 0-15,0-3 0 0,-1 8 0 0,1-8 0 16,-3 11 0-16,3-11 0 16,-5 16 0-16,5-16 0 0,-6 21 0 0,6-21 0 15,-10 23 0-15,10-23 0 0,-8 28 0 16,8-28 0-16,-7 23 0 0,7-23 0 0,-6 23 0 16,6-23 0-16,-4 24 0 0,4-24 0 0,-5 22 0 15,5-22 0-15,0 17 0 0,0-17 0 16,1 19 0-16,-1-19 0 0,5 15 0 0,-5-15 0 15,9 11 0-15,-9-11 0 0,13 11 0 16,-13-11 0-16,20 4 0 0,-20-4 0 0,27 2 0 16,-27-2 0-16,30 0 0 0,-30 0 0 0,36-2 0 0,-36 2 0 0,40-3 0 15,-40 3 0-15,43-6 0 0,-43 6 0 16,44-4 0-16,-44 4 0 16,47-8 0-16,-47 8 0 0,41-5 0 0,-41 5 0 15,38-11 0-15,-38 11 0 0,34-4 0 0,-34 4 0 16,26-10 0-16,-26 10 0 0,22-6 0 0,-22 6 0 15,13-7 0-15</inkml:trace>
  <inkml:trace contextRef="#ctx0" brushRef="#br0" timeOffset="28025.77">29867 10871 2048 0,'0'0'0'0,"0"0"0"0,0 0 0 0,0 0 0 0,0 6 0 16,0-6 0-16,0 9 0 0,0-9 0 0,-2 13 0 15,2-13 0-15,-1 18 0 0,1-18 0 0,-2 21 0 16,2-21 0-16,0 27 0 0,0-27 0 0,0 28 0 0,0-28 0 0,2 29 0 16,-2-29 0-16,1 31 0 0,-1-31 0 0,-1 28 0 15,1-28 0-15,-2 31 0 0,2-31 0 0,-2 26 0 16,2-26 0-16,-3 25 0 0,3-25 0 16,-2 22 0-16,2-22 0 0,-1 16 0 15,1-16 0-15,-1 13 0 0,1-6 0 0</inkml:trace>
  <inkml:trace contextRef="#ctx0" brushRef="#br0" timeOffset="28362.35">29623 11387 2048 0,'0'0'0'16,"0"0"0"-16,4 0 0 0,-4 0 0 16,8 2 0-16,-8-2 0 0,11 0 0 0,-11 0 0 0,16-2 0 0,-16 2 0 15,21-4 0-15,-21 4 0 0,27-5 0 0,-27 5 0 0,30-5 0 16,-30 5 0 0,31-6 0-16,-31 6 0 0,33-5 0 15,-33 5 0-15,36-4 0 0,-36 4 0 0,37-3 0 16,-37 3 0-16,37-3 0 0,-37 3 0 0,40-1 0 15,-40 1 0-15,33-2 0 0,-33 2 0 16,34 0 0-16,-34 0 0 0,30 0 0 0,-30 0 0 0,26 0 0 16,-26 0 0-16,22 3 0 0,-22-3 0 0,18 2 0 15,-18-2 0-15,12 1 0 0,-12-1 0 0,9 2 0 16,-9-2 0-16,6 1 0 0</inkml:trace>
  <inkml:trace contextRef="#ctx0" brushRef="#br0" timeOffset="29497.85">30037 11508 2048 0,'0'0'0'0,"0"0"0"0,0 0 0 0,0 0 0 0,0 0 0 15,0 0 0-15,0 0 0 0,0 0 0 0,-1-3 0 16,1 3 0-16,-6-4 0 0,6 4 0 16,-9-8 0-16,9 8 0 0,-11-6 0 0,11 6 0 15,-16-9 0-15,16 9 0 16,-15-9 0-16,15 9 0 0,-18-5 0 16,18 5 0-16,-23-2 0 0,23 2 0 0,-28 3 0 15,28-3 0-15,-29 9 0 0,29-9 0 0,-24 10 0 16,24-10 0-16,-24 12 0 0,24-12 0 0,-19 14 0 0,19-14 0 15,-15 10 0-15,15-10 0 0,-11 13 0 0,11-13 0 16,-5 14 0-16,5-14 0 0,-4 9 0 0,4-9 0 16,4 11 0-1,-4-11 0-15,5 12 0 0,-5-12 0 0,16 7 0 16,-16-7 0-16,15 4 0 0,-15-4 0 0,22 5 0 0,-22-5 0 16,24 0 0-16,-24 0 0 0,23-2 0 15,-23 2 0-15,23-3 0 0,-23 3 0 0,21-3 0 16,-21 3 0-16,22-5 0 0,-22 5 0 0,18-9 0 15,-18 9 0-15,18-7 0 0,-18 7 0 16,14-6 0-16,-14 6 0 0,9-4 0 0,-9 4 0 16,7-5 0-16,-7 5 0 0,6-5 0 0,-6 5 0 15,6-6 0-15,-6 6 0 0,1 6 0 0,-1-6 0 16,3 14 0-16,-3-14 0 0,0 17 0 0,0-17 0 16,-3 26 0-16,3-26 0 0,-1 28 0 15,1-28 0-15,-2 38 0 0,2-38 0 0,0 46 0 0,0-46 0 16,-1 45 0-16,1-45 0 0,1 44 0 0,-1-44 0 15,2 44 0-15,-2-44 0 0,4 35 0 0,-4-35 0 16,2 28 0-16,-2-28 0 0,6 26 0 0,-6-26 0 16,6 19 0-16,-6-19 0 0,8 12 0 15,-8-12 0-15,5 6 0 0,-5-6 0 0,8-6 0 16,-8 6 0-16,11-12 0 0,-3-5 0 0</inkml:trace>
  <inkml:trace contextRef="#ctx0" brushRef="#br0" timeOffset="29846.29">30499 11084 2048 0,'0'0'0'0,"0"0"0"16,0 1 0-16,0-1 0 0,2 1 0 0,-2-1 0 16,9 4 0-16,-9-4 0 0,12 3 0 0,-12-3 0 15,18 4 0-15,-18-4 0 0,21 2 0 0,-21-2 0 16,22 1 0-16,-22-1 0 0,21 1 0 15,-21-1 0-15,18 0 0 0,-18 0 0 16,21 2 0-16,-21-2 0 0,15 0 0 0,-15 0 0 16,13 2 0-16,-13-2 0 0,8 0 0 0,-8 0 0 15,5 0 0-15,-5 0 0 0,3 0 0 0</inkml:trace>
  <inkml:trace contextRef="#ctx0" brushRef="#br0" timeOffset="30039.15">30552 11276 2048 0,'0'3'0'0,"0"-3"0"16,1 0 0-16,-1 0 0 0,3 0 0 0,-3 0 0 16,6 4 0-16,-6-4 0 0,12 3 0 15,-12-3 0-15,13 2 0 0,-13-2 0 0,13 2 0 16,-13-2 0-16,14 0 0 0,-14 0 0 0,15-2 0 16,-15 2 0-16,19-4 0 15,-19 4 0-15,24-8 0 0,-24 8 0 0,25-10 0 16,-4 1 0-16</inkml:trace>
  <inkml:trace contextRef="#ctx0" brushRef="#br0" timeOffset="30799.27">31479 10752 2048 0,'0'0'0'16,"0"0"0"-16,0 0 0 0,0 0 0 0,3-3 0 16,-3 3 0-1,4-3 0-15,-4 3 0 0,10-6 0 0,-10 6 0 16,16-5 0-16,-16 5 0 0,22-6 0 0,-22 6 0 16,23-4 0-16,-23 4 0 0,29-5 0 0,-29 5 0 15,28 0 0-15,-28 0 0 0,29 2 0 0,-29-2 0 16,27 5 0-16,-27-5 0 0,23 9 0 15,-23-9 0-15,21 16 0 0,-21-16 0 0,16 17 0 0,-16-17 0 16,7 22 0-16,-7-22 0 0,0 28 0 0,0-28 0 16,-6 31 0-16,6-31 0 0,-14 32 0 0,14-32 0 15,-22 32 0-15,22-32 0 0,-24 29 0 0,24-29 0 16,-23 28 0-16,23-28 0 0,-26 27 0 0,26-27 0 16,-25 21 0-16,25-21 0 0,-20 19 0 0,20-19 0 15,-21 16 0-15,21-16 0 0,-16 13 0 0,16-13 0 16,-10 10 0-16,10-10 0 0,-8 7 0 0,8-7 0 15,-4 6 0-15,4-6 0 0,2 6 0 0,-2-6 0 16,6 4 0 0,-6-4 0-16,12 5 0 0,-12-5 0 15,16 1 0-15,-16-1 0 0,23 2 0 0,-23-2 0 0,24 0 0 16,-24 0 0-16,30 0 0 0,-30 0 0 0,34-2 0 16,-34 2 0-16,31-1 0 0,-31 1 0 0,34-2 0 15,-34 2 0-15,28-2 0 0,-28 2 0 16,30-2 0-16,-30 2 0 0,29-6 0 0,-29 6 0 15,22-7 0-15,-5 2 0 0</inkml:trace>
  <inkml:trace contextRef="#ctx0" brushRef="#br0" timeOffset="31138.93">31989 10725 2048 0,'0'1'0'16,"0"-1"0"-16,0 1 0 0,0-1 0 0,0 8 0 15,0-8 0 1,-4 10 0-16,4-10 0 0,-1 15 0 0,1-15 0 16,-5 20 0-16,5-20 0 0,-4 22 0 0,4-22 0 15,-4 23 0-15,4-23 0 0,-3 25 0 16,3-25 0-16,2 23 0 0,-2-23 0 0,1 23 0 15,-1-23 0-15,9 22 0 0,-9-22 0 0,13 22 0 16,-13-22 0-16,17 19 0 0,-17-19 0 0,25 18 0 16,-25-18 0-16,27 16 0 0,-27-16 0 0,30 11 0 15,-30-11 0-15,35 10 0 0,-35-10 0 16,35 5 0-16,-35-5 0 0,38 4 0 0,-38-4 0 0,38-1 0 0,-38 1 0 16,38-5 0-1,-38 5 0-15,35-9 0 0,-35 9 0 0,31-9 0 16,-31 9 0-16,25-9 0 0</inkml:trace>
  <inkml:trace contextRef="#ctx0" brushRef="#br0" timeOffset="31399.98">32246 10886 2048 0,'0'2'0'31,"0"-2"0"-31,-4 8 0 0,4-8 0 0,-1 14 0 15,1-14 0-15,-2 21 0 0,2-21 0 0,0 26 0 16,0-26 0-16,2 29 0 0,-2-29 0 0,1 33 0 0,-1-33 0 16,0 34 0-16,0-34 0 0,0 33 0 0,0-33 0 15,0 33 0-15,0-33 0 0,0 33 0 0,0-33 0 16,-3 32 0-16,3-32 0 0,-2 30 0 16,2-30 0-16,-4 25 0 0,4-25 0 0,-5 20 0 15,5-20 0-15,-4 13 0 0,-1-4 0 0</inkml:trace>
  <inkml:trace contextRef="#ctx0" brushRef="#br0" timeOffset="31772.27">31588 11386 2048 0,'3'1'0'15,"-3"-1"0"-15,5 2 0 0,-5-2 0 0,12 2 0 16,-12-2 0-16,21 3 0 0,-21-3 0 0,29 2 0 16,-29-2 0-16,37 2 0 0,-37-2 0 0,45 1 0 15,-45-1 0-15,52 0 0 0,-52 0 0 0,54 1 0 16,-54-1 0-16,60 0 0 0,-3 0 0 0,-57 0 0 15,55 0 0-15,-55 0 0 0,56-1 0 0,-56 1 0 16,57 0 0-16,-57 0 0 0,57-1 0 16,-57 1 0-16,54-2 0 0,-54 2 0 0,51-2 0 0,-51 2 0 15,45-3 0-15,-45 3 0 16,40-2 0-16,-40 2 0 0,33 0 0 0,-33 0 0 16,27 0 0-16,-27 0 0 0,17 0 0 15,-17 0 0-15,10 2 0 0,-10-2 0 0,7 1 0 16,-7-1 0-16,2 2 0 0,2-1 0 0</inkml:trace>
  <inkml:trace contextRef="#ctx0" brushRef="#br0" timeOffset="32483.68">32037 11662 2048 0,'-1'-2'0'16,"1"2"0"-16,-7-2 0 0,7 2 0 0,-10-3 0 15,10 3 0-15,-14-6 0 0,14 6 0 0,-15-7 0 16,15 7 0-16,-16-9 0 0,16 9 0 0,-20-7 0 16,20 7 0-16,-22-4 0 0,22 4 0 0,-22-3 0 15,22 3 0-15,-26 1 0 0,26-1 0 16,-27 6 0-16,27-6 0 0,-24 11 0 0,24-11 0 0,-23 15 0 16,23-15 0-16,-21 19 0 0,21-19 0 0,-15 23 0 15,15-23 0-15,-10 21 0 0,10-21 0 0,-4 23 0 16,4-23 0-16,1 24 0 0,-1-24 0 0,5 20 0 15,-5-20 0 1,12 17 0-16,-12-17 0 0,11 16 0 0,-11-16 0 16,20 9 0-16,-20-9 0 0,19 5 0 15,-19-5 0-15,24 1 0 0,-24-1 0 0,24-2 0 16,-24 2 0-16,25-9 0 0,-25 9 0 0,22-12 0 16,-22 12 0-16,22-16 0 0,-22 16 0 0,22-18 0 0,-22 18 0 0,18-18 0 15,-18 18 0-15,17-18 0 0,-17 18 0 16,13-16 0-16,-13 16 0 0,9-13 0 0,-9 13 0 15,8-11 0-15,-8 11 0 0,4-5 0 16,-4 5 0-16,5-4 0 0,-5 4 0 0,1 0 0 0,-1 0 0 16,3 7 0-16,-3-7 0 0,0 13 0 0,0-13 0 15,0 18 0-15,0-18 0 0,-3 23 0 16,3-23 0-16,-1 29 0 0,1-29 0 0,-5 34 0 16,5-34 0-16,-7 36 0 0,7-36 0 0,-7 36 0 15,7-36 0-15,-7 38 0 0,7-38 0 16,-9 39 0-16,9-39 0 0,-5 34 0 0,5-34 0 0,-5 34 0 15,5-34 0-15,-4 30 0 0,4-30 0 0,-3 25 0 16,3-25 0 0,0 25 0-16,0-25 0 0,0 16 0 0,0-16 0 15,5 9 0-15,-5-9 0 0,7 4 0 0,-7-4 0 16,4 2 0-16</inkml:trace>
  <inkml:trace contextRef="#ctx0" brushRef="#br0" timeOffset="33001.69">32295 11665 2048 0,'2'0'0'0,"-2"0"0"0,-2 1 0 16,2-1 0-16,-1 5 0 0,1-5 0 15,-5 8 0-15,5-8 0 0,-11 18 0 0,11-18 0 16,-15 21 0-16,15-21 0 0,-21 29 0 0,21-29 0 16,-19 33 0-1,19-33 0-15,-20 36 0 0,20-36 0 0,-14 39 0 16,14-39 0-16,-12 38 0 0,12-38 0 0,-5 38 0 16,5-38 0-16,0 37 0 0,0-37 0 0,5 34 0 15,-5-34 0-15,9 32 0 0,-9-32 0 16,16 29 0-16,-16-29 0 0,17 25 0 0,-17-25 0 15,20 21 0-15,-20-21 0 0,26 14 0 0,-26-14 0 16,24 8 0-16,-24-8 0 0,31 1 0 0,-31-1 0 0,31-6 0 16,-31 6 0-16,34-13 0 0,-34 13 0 0,31-20 0 0,-31 20 0 0,31-28 0 31,-31 28 0-31,26-33 0 0,-26 33 0 0,30-38 0 16,-30 38 0-16,23-40 0 0,-23 40 0 0,18-39 0 0,-18 39 0 0,11-40 0 0,-11 40 0 15,5-40 0-15,-5 40 0 0,0-36 0 16,0 36 0-16,-8-33 0 0,8 33 0 0,-12-32 0 0,12 32 0 15,-19-26 0 1,19 26 0-16,-21-20 0 0,21 20 0 16,-22-18 0-16,22 18 0 0,-24-13 0 0,24 13 0 0,-24-6 0 15,24 6 0-15,-24-2 0 0,24 2 0 16,-20 1 0-16,20-1 0 0,-18 1 0 0,9 1 0 16</inkml:trace>
  <inkml:trace contextRef="#ctx0" brushRef="#br0" timeOffset="39119.83">3220 6064 2048 0,'1'0'0'0,"-1"0"0"16,-5-3 0-1,5 3 0-15,-4-5 0 0,4 5 0 0,-6-5 0 0,6 5 0 16,-4-6 0-16,4 6 0 0,-6-6 0 0,6 6 0 0,-6-9 0 16,6 9 0-16,-6-5 0 0,6 5 0 0,-2-11 0 15,2 11 0-15,4-17 0 0,-4 17 0 0,8-17 0 16,-8 17 0-16,14-15 0 0,-14 15 0 0,21-15 0 15,-21 15 0-15,30-14 0 0,-30 14 0 16,28-11 0-16,-28 11 0 0,29-3 0 0,-29 3 0 16,27-1 0-16,-27 1 0 0,25 4 0 15,-25-4 0-15,19 16 0 0,-19-16 0 0,14 26 0 16,-14-26 0-16,7 34 0 0,-7-34 0 0,-2 41 0 0,2-41 0 16,-14 48 0-16,14-48 0 0,-18 47 0 0,18-47 0 15,-26 50 0-15,26-50 0 0,-32 46 0 0,32-46 0 31,-33 44 0-31,33-44 0 0,-32 40 0 0,32-40 0 16,-30 33 0-16,30-33 0 0,-26 30 0 16,26-30 0-16,-21 23 0 0,21-23 0 0,-18 18 0 15,18-18 0-15,-10 11 0 0,10-11 0 0,-8 9 0 16,8-9 0-16,-1 5 0 0,1-5 0 0,5 2 0 16,-5-2 0-16,13-2 0 0,-13 2 0 0,25-3 0 15,-25 3 0-15,33-4 0 0,-33 4 0 0,42-7 0 0,-42 7 0 16,43-4 0-16,-43 4 0 0,44-2 0 0,-44 2 0 15,39 2 0-15,-39-2 0 0,37 4 0 0,-37-4 0 16,34 5 0-16,-34-5 0 0,34 8 0 16,-34-8 0-16,31 7 0 15,-31-7 0-15,30 6 0 0,-30-6 0 0,29 8 0 0,-29-8 0 0,24-1 0 16,-24 1 0-16,21-6 0 0,-3-3 0 0</inkml:trace>
  <inkml:trace contextRef="#ctx0" brushRef="#br0" timeOffset="39455.04">3729 5997 2048 0,'0'1'0'0,"0"-1"0"0,0 6 0 0,0-6 0 0,0 13 0 0,0-13 0 16,0 19 0-16,0-19 0 0,0 24 0 15,0-24 0-15,1 27 0 0,-1-27 0 0,0 29 0 16,0-29 0-16,-1 31 0 0,1-31 0 0,1 32 0 16,-1-32 0-16,0 26 0 0,0-26 0 0,2 26 0 15,-2-26 0 1,4 21 0-16,-4-21 0 0,8 17 0 0,-8-17 0 16,12 15 0-16,-12-15 0 0,16 6 0 0,-16-6 0 15,26 3 0-15,-26-3 0 0,32-2 0 16,-32 2 0-16,38-7 0 0,-38 7 0 0,37-7 0 15,-37 7 0-15,41-11 0 0,-41 11 0 0,36-11 0 16,-36 11 0-16,38-11 0 0,-38 11 0 0,34-13 0 16,-34 13 0-16,29-17 0 0,-29 17 0 15,23-19 0-15</inkml:trace>
  <inkml:trace contextRef="#ctx0" brushRef="#br0" timeOffset="39680.08">3948 6087 2048 0,'0'0'0'0,"0"0"0"0,0 3 0 0,0-3 0 0,-1 7 0 16,1-7 0-16,-1 10 0 0,1-10 0 0,0 19 0 15,0-19 0-15,-2 21 0 0,2-21 0 16,0 25 0-16,0-25 0 0,0 29 0 0,0-29 0 0,0 30 0 16,0-30 0-16,0 33 0 0,0-33 0 15,2 31 0-15,-2-31 0 0,2 32 0 0,-2-32 0 16,2 27 0-16,-2-27 0 0,1 26 0 15,-1-26 0-15,2 19 0 0,-2-19 0 0,0 14 0 16</inkml:trace>
  <inkml:trace contextRef="#ctx0" brushRef="#br0" timeOffset="40025.48">3177 6745 2048 0,'2'0'0'16,"-2"0"0"-16,3 0 0 0,-3 0 0 16,13 0 0-16,-13 0 0 0,21 0 0 0,-21 0 0 15,32-5 0-15,-32 5 0 16,44-3 0-16,-44 3 0 0,51-5 0 0,3 1 0 15,-54 4 0-15,58-3 0 0,0-1 0 16,-58 4 0-16,60-3 0 0,0 0 0 0,-60 3 0 16,58-1 0-16,0-4 0 0,-58 5 0 0,59-2 0 15,-59 2 0-15,55-4 0 0,-55 4 0 0,60-1 0 16,-60 1 0-16,58-3 0 0,-58 3 0 0,55-1 0 16,-55 1 0-16,47-3 0 0,-47 3 0 0,42-1 0 15,-42 1 0-15,30-5 0 0,-30 5 0 0,21-4 0 16,-6 1 0-16</inkml:trace>
  <inkml:trace contextRef="#ctx0" brushRef="#br0" timeOffset="40653.55">3685 6941 2048 0,'-1'-3'0'0,"1"3"0"16,-2-1 0-16,2 1 0 0,-5-4 0 0,5 4 0 15,-6-4 0-15,6 4 0 0,-9-4 0 0,9 4 0 16,-16-3 0-16,16 3 0 0,-21 0 0 15,21 0 0-15,-25 3 0 0,25-3 0 0,-27 8 0 16,27-8 0-16,-29 13 0 0,29-13 0 0,-28 16 0 0,28-16 0 0,-28 20 0 16,28-20 0-16,-24 22 0 0,24-22 0 15,-18 27 0-15,18-27 0 0,-14 26 0 0,14-26 0 16,-6 27 0-16,6-27 0 0,-1 25 0 0,1-25 0 16,6 20 0-1,-6-20 0-15,13 16 0 0,-13-16 0 0,17 10 0 16,-17-10 0-16,25 6 0 0,-25-6 0 0,28-3 0 15,-28 3 0-15,30-7 0 0,-30 7 0 0,32-12 0 16,-32 12 0-16,29-13 0 0,-29 13 0 16,31-19 0-16,-31 19 0 0,24-19 0 0,-24 19 0 15,24-24 0-15,-24 24 0 0,19-20 0 16,-19 20 0-16,17-20 0 0,-17 20 0 0,11-13 0 0,-11 13 0 16,7-10 0-16,-7 10 0 0,6-6 0 0,-6 6 0 15,2 0 0-15,-2 0 0 0,-1 6 0 0,1-6 0 0,-4 14 0 16,4-14 0-16,-6 20 0 0,6-20 0 0,-7 29 0 0,7-29 0 15,-8 34 0-15,8-34 0 0,-7 40 0 0,7-40 0 16,-9 43 0-16,9-43 0 0,-6 43 0 0,6-43 0 16,-5 44 0-16,5-44 0 0,-3 40 0 15,3-40 0 1,-3 35 0-16,3-35 0 0,-1 31 0 0,1-31 0 0,0 23 0 0,0-23 0 0,3 16 0 16,-3-16 0-16,6 5 0 0,-6-5 0 0,8-5 0 15,2-4 0-15</inkml:trace>
  <inkml:trace contextRef="#ctx0" brushRef="#br0" timeOffset="41106.62">3931 6963 2048 0,'-2'3'0'0,"2"-3"0"16,-7 10 0-16,7-10 0 0,-7 18 0 0,7-18 0 15,-10 26 0-15,10-26 0 0,-10 33 0 0,10-33 0 16,-7 38 0-16,7-38 0 0,-5 41 0 0,5-41 0 0,-1 44 0 0,1-44 0 16,2 40 0-16,-2-40 0 0,9 40 0 15,-9-40 0-15,14 33 0 0,-14-33 0 0,19 28 0 16,-19-28 0-16,24 25 0 0,-24-25 0 0,29 16 0 16,-29-16 0-16,33 9 0 0,-33-9 0 0,35 0 0 15,-35 0 0 1,36-6 0-16,-36 6 0 0,36-13 0 15,-36 13 0-15,33-19 0 0,-33 19 0 0,30-25 0 0,-30 25 0 16,24-29 0-16,-24 29 0 0,19-35 0 16,-19 35 0-16,13-38 0 0,-13 38 0 0,6-41 0 15,-6 41 0-15,-2-41 0 0,2 41 0 0,-8-36 0 0,8 36 0 16,-15-35 0-16,15 35 0 0,-21-26 0 16,21 26 0-16,-27-21 0 0,27 21 0 0,-31-13 0 0,31 13 0 15,-32-6 0-15,32 6 0 0,-34 0 0 0,34 0 0 16,-34 6 0-16,34-6 0 0,-34 6 0 0,34-6 0 15,-31 7 0-15,31-7 0 0,-25 11 0 0,25-11 0 16,-19 7 0 0,19-7 0-16,-14 6 0 0,14-6 0 0,-3 3 0 15,3-3 0-15,4-3 0 0,-4 3 0 0,14-9 0 16,1-4 0-16</inkml:trace>
  <inkml:trace contextRef="#ctx0" brushRef="#br0" timeOffset="41446.26">4857 6401 2048 0,'1'1'0'16,"-1"-1"0"-16,-1 6 0 0,1-6 0 15,-1 13 0-15,1-13 0 0,-1 22 0 0,1-22 0 16,0 29 0-16,0-29 0 16,2 38 0-16,-2-38 0 0,3 37 0 0,-3-37 0 15,2 40 0-15,-2-40 0 0,4 43 0 0,-4-43 0 16,3 42 0-16,-3-42 0 0,4 37 0 0,-4-37 0 15,4 31 0-15,-4-31 0 0,5 24 0 0,-5-24 0 16,1 13 0-16,-1-13 0 0,0 8 0 0,0-8 0 0,-1 2 0 0</inkml:trace>
  <inkml:trace contextRef="#ctx0" brushRef="#br0" timeOffset="41623.04">4682 6670 2048 0,'0'0'0'15,"0"0"0"-15,3 2 0 0,-3-2 0 0,10 3 0 16,-10-3 0-16,21 3 0 0,-21-3 0 16,27 1 0-16,-27-1 0 0,34 0 0 0,-34 0 0 15,39-1 0-15,-39 1 0 0,45-5 0 0,-45 5 0 16,47-8 0 0,-47 8 0-16,46-11 0 0</inkml:trace>
  <inkml:trace contextRef="#ctx0" brushRef="#br0" timeOffset="42073.5">5476 6202 2048 0,'2'-1'0'0,"-2"1"0"0,10-6 0 0,-10 6 0 0,17-7 0 16,-17 7 0-16,20-9 0 0,-20 9 0 0,23-9 0 0,-23 9 0 16,30-7 0-16,-30 7 0 0,32-8 0 0,-32 8 0 15,32-3 0 1,-32 3 0-16,33 0 0 0,-33 0 0 0,29 6 0 16,-29-6 0-16,24 10 0 0,-24-10 0 15,19 16 0-15,-19-16 0 0,8 20 0 0,-8-20 0 16,-2 30 0-16,2-30 0 0,-12 35 0 0,12-35 0 15,-20 42 0-15,20-42 0 0,-26 42 0 0,26-42 0 16,-27 44 0-16,27-44 0 0,-28 42 0 0,28-42 0 16,-25 39 0-16,25-39 0 0,-20 34 0 15,20-34 0-15,-19 31 0 0,19-31 0 0,-12 24 0 0,12-24 0 16,-9 17 0-16,9-17 0 0,-4 15 0 0,4-15 0 16,4 11 0-16,-4-11 0 0,12 3 0 0,-12-3 0 15,20 0 0-15,-20 0 0 0,24-3 0 0,-24 3 0 16,29-9 0-16,-29 9 0 0,33-9 0 0,-33 9 0 15,33-12 0-15,-33 12 0 0,34-12 0 0,-34 12 0 16,32-14 0-16,-32 14 0 0,29-17 0 0,-3 3 0 16</inkml:trace>
  <inkml:trace contextRef="#ctx0" brushRef="#br0" timeOffset="42405.26">5936 6163 2048 0,'0'1'0'0,"0"-1"0"0,0 0 0 16,0 0 0-16,2 5 0 0,-2-5 0 16,-2 9 0-16,2-9 0 0,-1 15 0 0,1-15 0 0,-2 19 0 15,2-19 0-15,-4 24 0 0,4-24 0 0,-3 28 0 16,3-28 0-16,0 30 0 0,0-30 0 0,3 30 0 15,-3-30 0-15,9 29 0 0,-9-29 0 16,13 24 0-16,-13-24 0 0,20 22 0 0,-20-22 0 0,22 17 0 16,-22-17 0-16,26 13 0 0,-26-13 0 0,32 8 0 15,-32-8 0-15,35 4 0 0,-35-4 0 0,32 0 0 32,-32 0 0-32,36-7 0 0,-36 7 0 0,35-8 0 15,-35 8 0-15,35-16 0 0,-35 16 0 0,29-17 0 16,-29 17 0-16,27-20 0 0,-7 1 0 15</inkml:trace>
  <inkml:trace contextRef="#ctx0" brushRef="#br0" timeOffset="42606.62">6151 6242 2048 0,'-1'2'0'0,"1"-2"0"0,-3 5 0 0,3-5 0 15,-5 13 0-15,5-13 0 0,-6 19 0 0,6-19 0 16,-7 25 0-16,7-25 0 0,-6 29 0 0,6-29 0 15,-8 32 0-15,8-32 0 0,-4 36 0 0,4-36 0 16,-4 36 0-16,4-36 0 0,-3 35 0 0,3-35 0 16,-3 36 0-16,3-36 0 0,-2 33 0 15,2-33 0-15,-5 28 0 0,5-28 0 0,-3 22 0 0</inkml:trace>
  <inkml:trace contextRef="#ctx0" brushRef="#br0" timeOffset="42960.8">5505 6870 2048 0,'5'0'0'15,"-5"0"0"-15,13-3 0 0,-13 3 0 0,25-2 0 16,-25 2 0-16,33-2 0 0,-33 2 0 0,41-3 0 16,-41 3 0-16,48-3 0 0,-48 3 0 15,54-4 0-15,2-2 0 16,-56 6 0-16,57-2 0 0,-57 2 0 0,56-6 0 0,-56 6 0 16,59-5 0-16,-59 5 0 0,61-4 0 15,-61 4 0-15,63-4 0 0,-63 4 0 0,56-4 0 16,-56 4 0-16,52-5 0 0,-52 5 0 15,46-1 0-15,-46 1 0 0,36-2 0 0,-36 2 0 0,30-1 0 16,-30 1 0-16,17 0 0 0,-17 0 0 0,6 0 0 0,-6 0 0 16,-1-2 0-16</inkml:trace>
  <inkml:trace contextRef="#ctx0" brushRef="#br0" timeOffset="43526.13">5879 7020 2048 0,'0'0'0'0,"0"0"0"0,-3-2 0 0,3 2 0 16,-2-1 0-16,2 1 0 0,-6-2 0 0,6 2 0 15,-12-1 0-15,12 1 0 0,-16 0 0 0,16 0 0 16,-23 1 0-16,23-1 0 0,-28 7 0 16,28-7 0-16,-28 8 0 0,28-8 0 0,-29 13 0 15,29-13 0-15,-28 13 0 0,28-13 0 0,-23 16 0 0,23-16 0 0,-17 19 0 16,17-19 0-16,-16 20 0 0,16-20 0 16,-7 17 0-16,7-17 0 0,0 17 0 0,0-17 0 15,6 18 0-15,-6-18 0 0,16 13 0 0,-16-13 0 16,22 8 0-16,-22-8 0 0,27 6 0 0,-27-6 0 15,31 0 0-15,-31 0 0 0,33-4 0 0,-33 4 0 16,33-5 0-16,-33 5 0 0,32-5 0 0,-32 5 0 16,27-12 0-16,-27 12 0 0,24-9 0 0,-24 9 0 15,20-10 0-15,-20 10 0 0,15-8 0 0,-15 8 0 16,13-7 0-16,-13 7 0 0,8-5 0 0,-8 5 0 16,5-5 0-16,-5 5 0 0,1 0 0 15,-1 0 0-15,-2 5 0 16,2-5 0-16,-5 10 0 0,5-10 0 0,-8 15 0 15,8-15 0-15,-8 24 0 0,8-24 0 16,-9 28 0-16,9-28 0 0,-7 32 0 0,7-32 0 16,-4 36 0-16,4-36 0 0,-4 35 0 0,4-35 0 15,-1 36 0-15,1-36 0 0,0 31 0 0,0-31 0 16,1 29 0-16,-1-29 0 0,4 22 0 0,-4-22 0 16,5 18 0-16,-5-18 0 0,9 8 0 15,-9-8 0-15,11-4 0 0,0-5 0 0</inkml:trace>
  <inkml:trace contextRef="#ctx0" brushRef="#br0" timeOffset="43960.23">6181 7043 2048 0,'-1'1'0'0,"1"-1"0"0,-4 8 0 0,4-8 0 15,-10 15 0-15,10-15 0 0,-9 19 0 16,9-19 0-16,-14 25 0 0,14-25 0 0,-12 31 0 16,12-31 0-16,-12 35 0 0,12-35 0 0,-9 35 0 15,9-35 0-15,-5 36 0 0,5-36 0 0,1 33 0 0,-1-33 0 16,5 29 0-16,-5-29 0 0,13 27 0 0,-13-27 0 16,15 22 0-16,-15-22 0 0,21 18 0 0,-21-18 0 15,29 11 0-15,-29-11 0 0,33 8 0 16,-33-8 0-16,36 0 0 0,-36 0 0 0,38-5 0 15,-38 5 0-15,35-10 0 0,-35 10 0 0,33-14 0 0,-33 14 0 16,27-19 0 0,-27 19 0-16,21-25 0 0,-21 25 0 15,16-28 0-15,-16 28 0 0,8-32 0 0,-8 32 0 16,1-35 0-16,-1 35 0 0,-8-35 0 0,8 35 0 16,-14-32 0-16,14 32 0 0,-23-29 0 0,23 29 0 15,-27-23 0-15,27 23 0 0,-33-18 0 0,33 18 0 0,-33-11 0 16,33 11 0-16,-36-9 0 0,36 9 0 15,-31-4 0-15,31 4 0 0,-27-2 0 16,27 2 0-16,-21 0 0 0,21 0 0 0,-15 0 0 0,15 0 0 0,-6-1 0 16,6 1 0-16,3-3 0 0,3-6 0 0</inkml:trace>
  <inkml:trace contextRef="#ctx0" brushRef="#br0" timeOffset="44243.16">6897 6649 2048 0,'1'0'0'0,"-1"0"0"15,9-3 0-15,-9 3 0 0,16-5 0 0,-16 5 0 16,20-5 0-16,-20 5 0 0,26-4 0 0,-26 4 0 16,30-6 0-16,-30 6 0 0,32-5 0 0,-32 5 0 15,32-4 0-15,-32 4 0 0,30-4 0 0,-30 4 0 16,28-5 0-16,-28 5 0 0,22-7 0 0,-6 3 0 16</inkml:trace>
  <inkml:trace contextRef="#ctx0" brushRef="#br0" timeOffset="44443.87">7016 6737 2048 0,'0'1'0'0,"0"-1"0"0,0 0 0 0,0 0 0 16,2 2 0-16,-2-2 0 0,5 3 0 0,-5-3 0 16,8 2 0-16,-8-2 0 0,16 3 0 0,-16-3 0 15,25 1 0-15,-25-1 0 0,31-3 0 0,-31 3 0 16,37-6 0-16,-37 6 0 0,36-11 0 15,-36 11 0-15,28-6 0 0</inkml:trace>
  <inkml:trace contextRef="#ctx0" brushRef="#br0" timeOffset="44801.45">7877 6167 2048 0,'1'-1'0'16,"-1"1"0"-16,1-4 0 0,-1 4 0 0,1-4 0 15,-1 4 0-15,2-3 0 0,-2 3 0 0,1 0 0 16,-1 0 0 0,2 5 0-16,-2-5 0 0,1 12 0 0,-1-12 0 0,0 19 0 15,0-19 0-15,-4 23 0 0,4-23 0 0,-5 28 0 0,5-28 0 16,-7 32 0-16,7-32 0 0,-8 36 0 0,8-36 0 15,-6 31 0-15,6-31 0 0,-2 32 0 0,2-32 0 16,0 28 0-16,0-28 0 16,4 25 0-16,-4-25 0 0,8 20 0 0,-8-20 0 15,13 15 0-15,-13-15 0 0,19 11 0 0,-19-11 0 16,27 7 0-16,-27-7 0 0,32 0 0 0,-32 0 0 16,39-2 0-1,-39 2 0-15,40-5 0 0,-40 5 0 0,42-7 0 16,-42 7 0-16,44-10 0 0,-44 10 0 0,40-9 0 15,-40 9 0-15,34-11 0 0,-34 11 0 0,31-9 0 0,-31 9 0 16,23-13 0-16</inkml:trace>
  <inkml:trace contextRef="#ctx0" brushRef="#br0" timeOffset="45032.22">8058 6300 2048 0,'-2'4'0'0,"2"-4"0"0,-6 10 0 0,6-10 0 0,-6 16 0 16,6-16 0-16,-7 20 0 0,7-20 0 16,-6 27 0-16,6-27 0 15,-5 29 0-15,5-29 0 0,-2 33 0 0,2-33 0 0,1 30 0 16,-1-30 0-16,3 30 0 0,-3-30 0 16,4 29 0-16,-4-29 0 0,5 24 0 15,-5-24 0-15,6 21 0 0,-6-21 0 0,6 15 0 16,-6-15 0-16,9 11 0 0,-9-11 0 0,12 2 0 15,-12-2 0-15,12-2 0 0</inkml:trace>
  <inkml:trace contextRef="#ctx0" brushRef="#br0" timeOffset="45645.59">8539 6136 2048 0,'-5'0'0'16,"5"0"0"-16,-12 3 0 0,12-3 0 0,-20 8 0 15,20-8 0-15,-22 8 0 0,22-8 0 0,-28 15 0 0,28-15 0 16,-25 19 0-16,25-19 0 0,-25 22 0 0,25-22 0 16,-22 23 0-16,22-23 0 0,-17 26 0 0,17-26 0 15,-10 26 0-15,10-26 0 0,-3 27 0 0,3-27 0 16,5 24 0-16,-5-24 0 0,12 22 0 0,-12-22 0 15,20 21 0-15,-20-21 0 0,26 21 0 0,-26-21 0 16,31 18 0 0,-31-18 0-16,33 18 0 0,-33-18 0 0,34 18 0 15,-34-18 0-15,36 15 0 0,-36-15 0 16,29 17 0-16,-29-17 0 0,27 15 0 0,-27-15 0 16,22 15 0-16,-22-15 0 0,15 17 0 0,-15-17 0 15,8 18 0-15,-8-18 0 0,2 16 0 16,-2-16 0-16,-6 16 0 0,6-16 0 0,-13 15 0 0,13-15 0 15,-21 13 0-15,21-13 0 0,-25 8 0 0,25-8 0 0,-30 7 0 16,30-7 0-16,-30 5 0 0,30-5 0 0,-30-2 0 16,30 2 0-16,-28-5 0 0,28 5 0 0,-27-11 0 15,27 11 0-15,-21-13 0 0,21 13 0 0,-17-22 0 16,17 22 0-16,-9-27 0 0,9 27 0 0,-5-35 0 16,5 35 0-16,7-39 0 0,-7 39 0 15,12-39 0-15,-12 39 0 0,19-42 0 0,-19 42 0 0,21-44 0 16,-21 44 0-16,26-42 0 0,-26 42 0 15,23-39 0 1,-23 39 0-16,23-33 0 0,-23 33 0 0,20-28 0 16,-20 28 0-16,15-26 0 0,-15 26 0 0,11-21 0 15,-11 21 0-15,5-19 0 0,-5 19 0 0,0-16 0 16,0 16 0-16,-6-10 0 0,6 10 0 0,-12-7 0 16,12 7 0-16,-17-3 0 0,17 3 0 0,-17 3 0 15,17-3 0-15,-17 4 0 0,17-4 0 0,-13 6 0 16</inkml:trace>
  <inkml:trace contextRef="#ctx0" brushRef="#br0" timeOffset="46109.35">7878 6892 2048 0,'0'3'0'16,"0"-3"0"-16,1 0 0 0,-1 0 0 0,3 1 0 0,-3-1 0 15,9 2 0-15,-9-2 0 0,16 0 0 0,-16 0 0 16,26 0 0-16,-26 0 0 0,33 0 0 0,-33 0 0 16,43-2 0-16,-43 2 0 0,49-1 0 0,-49 1 0 15,56-3 0-15,1 0 0 0,-57 3 0 0,59-3 0 16,-2 0 0-16,-57 3 0 0,58-3 0 16,-3 2 0-16,-55 1 0 0,53-2 0 0,-53 2 0 15,54 0 0-15,-54 0 0 0,54 0 0 0,-54 0 0 0,49-1 0 31,-49 1 0-31,43-3 0 0,-43 3 0 0,34 0 0 0,-34 0 0 16,27-3 0-16,-27 3 0 0,19 0 0 16,-19 0 0-16,11-1 0 0,-11 1 0 0,3 0 0 15,-3 0 0-15,-3 0 0 0,3 0 0 0,-10-2 0 16,10 2 0-16,-10 0 0 0</inkml:trace>
  <inkml:trace contextRef="#ctx0" brushRef="#br0" timeOffset="46744.81">8262 7130 2048 0,'0'0'0'0,"0"0"0"15,-1 0 0-15,1 0 0 0,-2 0 0 0,2 0 0 16,-3 0 0-16,3 0 0 0,-6-1 0 16,6 1 0-16,-8-3 0 0,8 3 0 0,-11-1 0 15,11 1 0-15,-15 1 0 0,15-1 0 0,-15 4 0 16,15-4 0-16,-14 7 0 0,14-7 0 0,-18 11 0 15,18-11 0-15,-15 16 0 0,15-16 0 0,-18 19 0 0,18-19 0 16,-12 21 0-16,12-21 0 0,-11 23 0 16,11-23 0-16,-6 21 0 0,6-21 0 0,-4 22 0 0,4-22 0 15,4 18 0-15,-4-18 0 0,9 14 0 0,-9-14 0 16,12 12 0-16,-12-12 0 0,14 7 0 16,-14-7 0-16,20 0 0 0,-20 0 0 0,20-4 0 15,-20 4 0 1,19-9 0-16,-19 9 0 0,20-11 0 0,-20 11 0 15,19-15 0-15,-19 15 0 0,14-16 0 0,-14 16 0 0,12-19 0 0,-12 19 0 0,10-19 0 0,-10 19 0 16,7-17 0-16,-7 17 0 0,4-12 0 16,-4 12 0-16,1-9 0 0,-1 9 0 0,1-6 0 15,-1 6 0 1,1-4 0-16,-1 4 0 0,0 1 0 0,0-1 0 16,0 9 0-16,0-9 0 0,-1 14 0 0,1-14 0 15,-3 20 0-15,3-20 0 0,-4 26 0 0,4-26 0 16,-2 29 0-16,2-29 0 0,-1 34 0 0,1-34 0 15,-2 33 0-15,2-33 0 0,-3 29 0 0,3-29 0 16,-1 32 0-16,1-32 0 0,0 27 0 0,0-27 0 16,0 27 0-16,0-27 0 0,0 22 0 0,0-22 0 0,1 16 0 15,-1-16 0-15,2 10 0 0,-2-10 0 0,6 3 0 16,-6-3 0-16,6-3 0 0</inkml:trace>
  <inkml:trace contextRef="#ctx0" brushRef="#br0" timeOffset="47209.58">8506 7088 2048 0,'0'0'0'0,"0"0"0"0,0 0 0 15,0 0 0-15,-1 0 0 0,1 0 0 0,0 0 0 16,0 0 0-16,-3 0 0 0,3 0 0 0,-4 11 0 0,4-11 0 15,-9 16 0-15,9-16 0 0,-11 22 0 0,11-22 0 16,-12 27 0-16,12-27 0 0,-14 35 0 0,14-35 0 16,-11 35 0-16,11-35 0 0,-7 39 0 0,7-39 0 15,-6 38 0-15,6-38 0 0,-2 37 0 0,2-37 0 16,3 35 0-16,-3-35 0 0,10 33 0 0,-10-33 0 16,14 28 0-16,-14-28 0 0,22 22 0 15,-22-22 0-15,26 17 0 16,-26-17 0-16,31 15 0 0,-31-15 0 15,34 7 0-15,-34-7 0 0,34 1 0 0,-34-1 0 16,36-7 0-16,-36 7 0 0,31-12 0 0,-31 12 0 16,31-18 0-16,-31 18 0 0,25-25 0 0,-25 25 0 15,22-31 0-15,-22 31 0 0,15-35 0 0,-15 35 0 16,13-41 0-16,-13 41 0 0,4-42 0 0,-4 42 0 0,-4-43 0 16,4 43 0-16,-14-40 0 0,14 40 0 15,-19-35 0-15,19 35 0 0,-28-32 0 0,28 32 0 16,-36-23 0-16,36 23 0 0,-40-18 0 0,40 18 0 15,-42-11 0-15,42 11 0 0,-37-5 0 16,37 5 0-16,-38-2 0 0,38 2 0 0,-32 2 0 0,32-2 0 16,-26 6 0-16,26-6 0 0,-20 7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447.08691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5-02-07T05:19:43.3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4158 13573 2048 0,'0'0'0'0,"0"0"0"15,-2 3 0-15,2-3 0 0,-3 5 0 16,3-5 0-16,-5 5 0 0,5-5 0 0,-2 6 0 16,2-6 0-16,-3 2 0 0,3-2 0 15,-2 2 0-15,2-2 0 0,-1 2 0 0,1-2 0 16,-2 3 0-16,2-3 0 0,-2 4 0 0,2-4 0 16,3 0 0-16,-3 0 0 0,4 0 0 0,-4 0 0 0,4 0 0 15,-4 0 0-15,9-3 0 0,-9 3 0 0,11-4 0 0,-11 4 0 16,16-4 0-16,-16 4 0 15,16-5 0-15,-16 5 0 0,21-6 0 0,-21 6 0 16,28-4 0-16,-28 4 0 0,30 0 0 0,-30 0 0 16,29 0 0-16,-29 0 0 0,34 3 0 0,-34-3 0 15,30 4 0-15,-30-4 0 0,29 9 0 0,-29-9 0 16,28 10 0-16,-28-10 0 0,25 12 0 16,-25-12 0-16,22 10 0 15,-22-10 0-15,18 10 0 0,-18-10 0 0,13 12 0 0,-13-12 0 0,12 16 0 0,-12-16 0 0,4 16 0 16,-4-16 0-16,0 15 0 0,0-15 0 0,-9 14 0 15,9-14 0-15,-11 15 0 0,11-15 0 16,-10 11 0 0,10-11 0-16,-16 7 0 0,16-7 0 0,-13 6 0 15,13-6 0-15,-12 5 0 0,12-5 0 0,-11 3 0 16,11-3 0-16,-6 1 0 0,6-1 0 0,-4 1 0 0,4-1 0 16,-5 3 0-16,5-3 0 0,-5 0 0 0,5 0 0 15,-6 0 0-15,6 0 0 0,2 2 0 16,-2-2 0-16,5 5 0 0,-5-5 0 0,10 5 0 0,-10-5 0 15,11 5 0-15,-11-5 0 0,16 10 0 16,-16-10 0-16,18 7 0 16,-18-7 0-16,22 10 0 0,-22-10 0 0,26 11 0 15,-26-11 0-15,25 12 0 0,-25-12 0 0,23 11 0 16,-23-11 0-16,19 10 0 0,-19-10 0 0,15 9 0 0,-15-9 0 0,10 13 0 16,-10-13 0-16,7 12 0 0,-7-12 0 0,0 14 0 15,0-14 0-15,-4 12 0 0,4-12 0 0,-10 12 0 16,10-12 0-1,-16 12 0-15,16-12 0 0,-22 8 0 0,22-8 0 0,-30 11 0 16,30-11 0-16,-28 9 0 0,28-9 0 0,-33 9 0 0,33-9 0 16,-26 5 0-16,26-5 0 0,-26 7 0 15,26-7 0-15,-25 4 0 0,25-4 0 0,-19 5 0 16,19-5 0-16,-19 4 0 0,19-4 0 0,-19 1 0 16,19-1 0-16,-15 3 0 0,15-3 0 15,-12-4 0-15,12 4 0 0,-7-7 0 0,7 7 0 0,-5-8 0 0,4 1 0 16</inkml:trace>
  <inkml:trace contextRef="#ctx0" brushRef="#br0" timeOffset="501.76">4068 14241 2048 0,'0'0'0'0,"0"0"0"0,0 0 0 0,0 0 0 16,0 4 0-16,0-4 0 0,-1 5 0 0,1-5 0 15,-1 4 0-15,1-4 0 0,0 6 0 0,0-6 0 32,2 1 0-32,-2-1 0 0,5 2 0 0,-5-2 0 0,10 1 0 15,-10-1 0-15,12 3 0 0,-12-3 0 0,22 2 0 16,-22-2 0-16,29 4 0 0,-29-4 0 0,36 3 0 16,-36-3 0-16,40 3 0 0,10 2 0 15,-50-5 0-15,52 6 0 0,-52-6 0 0,59 6 0 0,-59-6 0 16,62 9 0-16,-62-9 0 0,65 7 0 15,-65-7 0-15,68 10 0 0,-68-10 0 0,65 7 0 0,-65-7 0 16,67 7 0-16,-67-7 0 0,64 7 0 16,-64-7 0-16,57 7 0 0,-57-7 0 0,51 5 0 15,-51-5 0-15,35 4 0 0,-35-4 0 0,32 3 0 16,-32-3 0-16,28 1 0 0,-28-1 0 0,21 2 0 16,-21-2 0-16,15 0 0 0,-15 0 0 0,9-2 0 15,-9 2 0-15,6 0 0 0,-6 0 0 0,5-1 0 0,-5 1 0 31,-2-3 0-31</inkml:trace>
  <inkml:trace contextRef="#ctx0" brushRef="#br0" timeOffset="986.67">4371 14442 2048 0,'0'0'0'0,"0"0"0"0,0 0 0 16,0 0 0 0,1 1 0-16,-1-1 0 0,1 3 0 0,-1-3 0 15,3 3 0-15,-3-3 0 0,3 8 0 0,-3-8 0 16,5 10 0-16,-5-10 0 0,6 13 0 0,-6-13 0 0,5 16 0 16,-5-16 0-16,5 21 0 0,-5-21 0 0,5 23 0 15,-5-23 0-15,6 27 0 0,-6-27 0 0,3 29 0 16,-3-29 0-16,6 29 0 0,-6-29 0 15,4 30 0-15,-4-30 0 0,4 29 0 16,-4-29 0-16,5 29 0 0,-5-29 0 16,6 26 0-16,-6-26 0 0,5 22 0 0,-5-22 0 15,5 23 0-15,-5-23 0 0,4 18 0 0,-4-18 0 16,3 14 0-16,-3-14 0 0,2 12 0 0,-2-12 0 16,1 6 0-16,-1-6 0 0,1 0 0 0,-1 0 0 15,3-5 0-15,0-2 0 0</inkml:trace>
  <inkml:trace contextRef="#ctx0" brushRef="#br0" timeOffset="1576.69">4715 14523 2048 0,'0'0'0'0,"0"0"0"0,0 0 0 16,0 0 0-16,-1 0 0 0,1 0 0 0,0 0 0 15,0 0 0-15,0 0 0 0,0 0 0 0,-4 4 0 0,4-4 0 16,-5 4 0-16,5-4 0 0,-7 7 0 0,7-7 0 16,-10 11 0-16,10-11 0 0,-11 11 0 0,11-11 0 15,-13 16 0-15,13-16 0 0,-10 20 0 16,10-20 0-16,-8 22 0 0,8-22 0 15,-7 25 0-15,7-25 0 0,-2 26 0 0,2-26 0 16,1 26 0-16,-1-26 0 0,5 29 0 16,-5-29 0-16,11 26 0 0,-11-26 0 0,14 25 0 15,-14-25 0-15,17 25 0 0,-17-25 0 16,24 22 0-16,-24-22 0 0,26 19 0 0,-26-19 0 16,27 15 0-16,-27-15 0 0,26 10 0 0,-26-10 0 0,28 7 0 0,-28-7 0 15,26 2 0-15,-26-2 0 0,26-2 0 0,-26 2 0 16,25-7 0-16,-25 7 0 0,21-10 0 15,-21 10 0-15,16-19 0 0,-16 19 0 0,16-25 0 16,-16 25 0 0,11-28 0-16,-11 28 0 0,8-32 0 0,-8 32 0 15,2-32 0-15,-2 32 0 0,-5-32 0 0,5 32 0 16,-10-32 0-16,10 32 0 0,-14-27 0 0,14 27 0 16,-18-25 0-16,18 25 0 0,-21-22 0 0,21 22 0 15,-25-18 0-15,25 18 0 0,-25-15 0 16,25 15 0-16,-25-9 0 0,25 9 0 0,-26-7 0 15,26 7 0-15,-22-2 0 0,22 2 0 16,-20 1 0-16,20-1 0 0,-16 6 0 0,16-6 0 16,-12 6 0-16,12-6 0 0,-8 9 0 0,8-9 0 0,-2 4 0 0</inkml:trace>
  <inkml:trace contextRef="#ctx0" brushRef="#br0" timeOffset="8537.87">14187 5491 2048 0,'0'0'0'0,"0"0"0"15,-6 3 0-15,6-3 0 0,-7 5 0 0,7-5 0 0,-9 8 0 0,9-8 0 0,-16 18 0 16,16-18 0-16,-13 17 0 0,13-17 0 15,-15 24 0-15,15-24 0 0,-17 24 0 0,17-24 0 16,-17 27 0-16,17-27 0 0,-16 21 0 0,16-21 0 0,-15 28 0 16,15-28 0-16,-14 31 0 0,14-31 0 15,-12 35 0-15,12-35 0 0,-12 31 0 0,12-31 0 32,-9 34 0-32,9-34 0 0,-6 28 0 0,6-28 0 15,-4 31 0-15,4-31 0 0,0 31 0 0,0-31 0 16,4 27 0-16,-4-27 0 0,6 27 0 0,-6-27 0 15,9 25 0-15,-9-25 0 0,14 19 0 0,-14-19 0 16,12 18 0-16,-12-18 0 0,20 13 0 0,-20-13 0 16,23 11 0-16,-23-11 0 0,23 7 0 15,-23-7 0-15,28 5 0 0,-28-5 0 0,27 3 0 0,-27-3 0 16,28-2 0-16,-28 2 0 0,28-1 0 0,-28 1 0 16,21-3 0-16,-21 3 0 0,23-9 0 0,-23 9 0 15,22-11 0-15,-22 11 0 0,26-15 0 0,-26 15 0 16,19-16 0-16,-19 16 0 0,16-19 0 0,-16 19 0 15,13-20 0-15,-13 20 0 0,9-21 0 0,-9 21 0 16,4-21 0-16,-4 21 0 0,0-21 0 0,0 21 0 0,-12-19 0 16,12 19 0-16,-10-16 0 0,10 16 0 15,-18-16 0-15,18 16 0 0,-21-12 0 0,21 12 0 16,-25-12 0-16,25 12 0 0,-28-8 0 0,28 8 0 16,-33-6 0-16,33 6 0 0,-34 0 0 0,34 0 0 15,-33 0 0-15,33 0 0 0,-32 3 0 0,32-3 0 16,-24 4 0-1,24-4 0-15,-18 4 0 0,18-4 0 0,-16 5 0 16,2 0 0-16</inkml:trace>
  <inkml:trace contextRef="#ctx0" brushRef="#br0" timeOffset="9001.61">13877 6204 2048 0,'0'0'0'0,"0"0"0"0,1-2 0 0,-1 2 0 16,7 0 0-16,-7 0 0 0,10-1 0 16,-10 1 0-16,18-3 0 0,-18 3 0 0,25-2 0 15,-25 2 0-15,31-1 0 0,-31 1 0 0,38-2 0 16,-38 2 0-16,40 0 0 0,-40 0 0 0,48-2 0 15,-48 2 0-15,48-2 0 0,-48 2 0 0,46-2 0 16,-46 2 0-16,39-2 0 0,-39 2 0 0,28-1 0 0,-28 1 0 16,45-2 0-16,10-2 0 0,-55 4 0 15,59-5 0-15,-59 5 0 0,56-1 0 0,-56 1 0 16,47-2 0-16,-47 2 0 0,42 0 0 0,-42 0 0 16,33 2 0-16,-33-2 0 0,27 1 0 0,-27-1 0 15,17 3 0-15,-17-3 0 0,12 3 0 0</inkml:trace>
  <inkml:trace contextRef="#ctx0" brushRef="#br0" timeOffset="9873.95">14342 6308 2048 0,'-2'-1'0'0,"2"1"0"16,-6-1 0-16,6 1 0 0,-8-2 0 0,8 2 0 16,-13-2 0-16,13 2 0 0,-17 0 0 0,17 0 0 15,-16 0 0-15,16 0 0 0,-20 2 0 0,20-2 0 0,-21 3 0 0,21-3 0 16,-22 8 0-16,22-8 0 0,-22 11 0 0,22-11 0 15,-21 11 0-15,21-11 0 0,-18 16 0 0,18-16 0 16,-18 15 0-16,18-15 0 0,-16 17 0 0,16-17 0 0,-12 19 0 31,12-19 0-31,-7 17 0 0,7-17 0 0,-4 16 0 16,4-16 0-16,1 15 0 0,-1-15 0 0,4 14 0 16,-4-14 0-16,10 12 0 0,-10-12 0 0,13 10 0 15,-13-10 0-15,15 7 0 0,-15-7 0 16,18 3 0-16,-18-3 0 0,17 1 0 0,-17-1 0 0,19-2 0 15,-19 2 0-15,23-5 0 0,-23 5 0 0,20-8 0 16,-20 8 0-16,18-10 0 0,-18 10 0 0,19-11 0 16,-19 11 0-16,19-15 0 0,-19 15 0 15,18-16 0-15,-18 16 0 0,13-15 0 0,-13 15 0 16,14-14 0-16,-14 14 0 0,8-14 0 0,-8 14 0 16,10-9 0-16,-10 9 0 0,7-10 0 0,-7 10 0 15,5-7 0-15,-5 7 0 0,4-4 0 0,-4 4 0 0,1-4 0 16,-1 4 0-16,1-2 0 0,-1 2 0 0,3 0 0 15,-3 0 0-15,0 1 0 0,0-1 0 0,-4 5 0 16,4-5 0-16,-1 9 0 0,1-9 0 0,-4 12 0 16,4-12 0-16,-5 19 0 0,5-19 0 0,-3 22 0 31,3-22 0-31,-2 27 0 0,2-27 0 0,-4 31 0 16,4-31 0-16,-4 35 0 0,4-35 0 0,-3 34 0 0,3-34 0 15,-1 36 0-15,1-36 0 0,-3 37 0 16,3-37 0-16,-3 36 0 0,3-36 0 0,-1 35 0 15,1-35 0-15,-1 33 0 0,1-33 0 0,0 31 0 16,0-31 0-16,0 28 0 0,0-28 0 0,0 25 0 16,0-25 0-16,0 21 0 0,0-21 0 0,0 17 0 15,0-17 0-15,0 13 0 0,0-13 0 0,0 13 0 0,0-13 0 16,0 7 0-16,0-7 0 0,1 7 0 16,-1-7 0-16,3 5 0 0,-3-5 0 0,0 0 0 0,-2 0 0 15</inkml:trace>
  <inkml:trace contextRef="#ctx0" brushRef="#br0" timeOffset="12230.75">14061 9580 2048 0,'0'0'0'0,"0"0"0"0,0 0 0 0,0 0 0 16,0 0 0-16,0 0 0 0,0 0 0 15,0 0 0-15,0 0 0 0,0 0 0 0,1-1 0 16,-1 1 0-16,2 0 0 0,-2 0 0 0,5-2 0 16,-5 2 0-16,8-3 0 0,-8 3 0 15,14-2 0-15,-14 2 0 0,14-2 0 0,-14 2 0 16,20-1 0-16,-20 1 0 0,19 0 0 16,-19 0 0-16,25 0 0 0,-25 0 0 0,26 1 0 15,-26-1 0-15,26 4 0 0,-26-4 0 0,22 3 0 16,-22-3 0-16,18 5 0 0,-18-5 0 0,15 7 0 15,-15-7 0-15,11 10 0 0,-11-10 0 0,5 15 0 16,-5-15 0-16,-7 20 0 0,7-20 0 0,-12 21 0 16,12-21 0-16,-16 21 0 0,16-21 0 0,-22 23 0 0,22-23 0 15,-21 20 0-15,21-20 0 16,-23 20 0-16,23-20 0 0,-22 13 0 0,22-13 0 16,-15 13 0-16,15-13 0 0,-16 13 0 0,16-13 0 0,-13 11 0 0,13-11 0 0,-11 7 0 15,11-7 0-15,-2 7 0 0,2-7 0 16,2 6 0-16,-2-6 0 0,11 3 0 15,-11-3 0-15,15 3 0 0,-15-3 0 0,18 1 0 0,-18-1 0 16,25 3 0-16,-25-3 0 0,29 3 0 16,-29-3 0-16,30 3 0 0,-30-3 0 0,27 7 0 15,-27-7 0-15,23 8 0 0,-23-8 0 0,22 8 0 16,-22-8 0-16,20 10 0 0,-20-10 0 16,14 9 0-16,-14-9 0 0,10 7 0 0,-10-7 0 15,10 9 0-15,-10-9 0 16,6 11 0-16,-6-11 0 0,5 11 0 0,-5-11 0 15,1 12 0-15,-1-12 0 0,-1 12 0 0,1-12 0 16,-5 14 0-16,5-14 0 0,-13 10 0 16,13-10 0-16,-15 12 0 0,15-12 0 0,-18 6 0 15,18-6 0-15,-19 7 0 0,19-7 0 0,-27 4 0 16,27-4 0-16,-28 3 0 0,28-3 0 0,-32 0 0 16,32 0 0-16,-29 0 0 0,29 0 0 0,-27-3 0 0</inkml:trace>
  <inkml:trace contextRef="#ctx0" brushRef="#br0" timeOffset="12712.51">13829 10157 2048 0,'0'0'0'0,"0"0"0"0,3 0 0 0,-3 0 0 16,7 0 0-16,-7 0 0 0,14 3 0 15,-14-3 0-15,18 2 0 0,-18-2 0 0,23 0 0 16,-23 0 0-16,30 0 0 0,-30 0 0 0,31 0 0 15,-31 0 0-15,36 0 0 0,-36 0 0 0,41 0 0 16,-41 0 0-16,45 0 0 0,-45 0 0 0,46 0 0 16,-46 0 0-16,52 0 0 0,-52 0 0 0,55 1 0 15,-55-1 0-15,57 1 0 0,-57-1 0 16,57 2 0-16,-57-2 0 0,56 0 0 0,-56 0 0 0,52 1 0 16,-52-1 0-16,49 2 0 0,-49-2 0 0,45 2 0 15,-45-2 0 1,40 2 0-16,-40-2 0 0,33 0 0 0,-33 0 0 0,26 2 0 15,-26-2 0-15,15 1 0 0,-15-1 0 0,14 0 0 0,-14 0 0 16,10 0 0-16,-10 0 0 0,1 1 0 16,-1-1 0-16,-1 1 0 15,1-1 0-15,-2 0 0 0</inkml:trace>
  <inkml:trace contextRef="#ctx0" brushRef="#br0" timeOffset="13543.76">14348 10367 2048 0,'-2'-1'0'0,"2"1"0"0,-4-3 0 0,4 3 0 16,-7-5 0-16,7 5 0 0,-8-7 0 15,8 7 0-15,-10-7 0 0,10 7 0 0,-15-7 0 16,15 7 0-16,-15-7 0 0,15 7 0 0,-18-4 0 16,18 4 0-16,-19-4 0 0,19 4 0 0,-20 0 0 15,20 0 0-15,-22 3 0 0,22-3 0 0,-21 5 0 16,21-5 0-16,-21 9 0 0,21-9 0 16,-19 12 0-16,19-12 0 0,-19 16 0 0,19-16 0 15,-15 16 0-15,15-16 0 0,-12 14 0 16,12-14 0-16,-10 17 0 15,10-17 0-15,-8 19 0 0,8-19 0 0,-2 17 0 0,2-17 0 16,2 15 0-16,-2-15 0 0,8 14 0 16,-8-14 0-16,10 12 0 0,-10-12 0 0,12 11 0 15,-12-11 0-15,17 7 0 0,-17-7 0 0,19 3 0 16,-19-3 0-16,21 1 0 0,-21-1 0 0,25 0 0 16,-25 0 0-16,24-3 0 0,-24 3 0 0,23-7 0 0,-23 7 0 0,20-7 0 15,-20 7 0-15,23-11 0 0,-23 11 0 0,19-10 0 16,-19 10 0-16,17-12 0 0,-17 12 0 15,11-10 0-15,-11 10 0 0,10-8 0 0,-10 8 0 16,7-8 0-16,-7 8 0 0,7-5 0 0,-7 5 0 16,5-6 0-16,-5 6 0 0,4-2 0 0,-4 2 0 15,3-1 0 1,-3 1 0-16,2-2 0 0,-2 2 0 0,0 0 0 16,0 0 0-16,0 0 0 0,0 0 0 0,0 2 0 15,0-2 0-15,0 3 0 0,0-3 0 16,-5 8 0-16,5-8 0 0,-3 11 0 0,3-11 0 15,-1 15 0-15,1-15 0 0,-3 16 0 0,3-16 0 16,-2 23 0-16,2-23 0 0,-4 24 0 0,4-24 0 16,-4 27 0-16,4-27 0 0,-2 28 0 0,2-28 0 0,-5 31 0 0,5-31 0 15,-4 31 0-15,4-31 0 16,-2 34 0-16,2-34 0 0,-1 30 0 16,1-30 0-16,0 31 0 0,0-31 0 0,1 29 0 0,-1-29 0 15,0 29 0-15,0-29 0 0,5 26 0 0,-5-26 0 16,1 23 0-16,-1-23 0 0,3 22 0 0,-3-22 0 15,2 19 0-15,-2-19 0 0,2 14 0 0,-2-14 0 16,4 11 0-16,-4-11 0 0,0 9 0 0,0-4 0 16</inkml:trace>
  <inkml:trace contextRef="#ctx0" brushRef="#br0" timeOffset="24370.92">14061 12052 2048 0,'0'0'0'0,"0"0"0"0,0 0 0 0,0 0 0 0,4 3 0 16,-4-3 0-16,8 6 0 0,-8-6 0 0,12 6 0 15,-12-6 0-15,15 4 0 0,-15-4 0 16,17 5 0-16,-17-5 0 0,21 5 0 0,-21-5 0 16,27 2 0-16,-27-2 0 0,24 3 0 0,-24-3 0 15,30 1 0-15,-30-1 0 0,29 3 0 0,-29-3 0 0,31 1 0 16,-31-1 0-16,30 2 0 0,-30-2 0 16,32 0 0-16,-32 0 0 0,33 1 0 0,-33-1 0 15,23 0 0-15,-23 0 0 0,18 2 0 0,-18-2 0 16,20 0 0-16,-20 0 0 0,18 2 0 0,-18-2 0 15,15 2 0-15,-15-2 0 0,11 3 0 0,-11-3 0 16,8 4 0-16,-8-4 0 0,9 7 0 0,-9-7 0 0,3 12 0 16,-3-12 0-16,2 13 0 0,-2-13 0 0,-2 12 0 15,2-12 0-15,-3 14 0 0,3-14 0 16,-4 13 0-16,4-13 0 0,-11 17 0 0,11-17 0 0,-9 14 0 16,9-14 0-16,-14 15 0 0,14-15 0 15,-14 16 0 1,14-16 0-16,-17 14 0 0,17-14 0 0,-14 17 0 15,14-17 0-15,-18 14 0 0,18-14 0 0,-12 13 0 16,12-13 0-16,-18 16 0 0,18-16 0 16,-13 13 0-16,13-13 0 0,-11 9 0 0,11-9 0 0,-10 11 0 15,10-11 0-15,-9 13 0 0,9-13 0 0,-9 7 0 16,9-7 0-16,-4 7 0 0,4-7 0 16,-3 6 0-16,3-6 0 0,1 6 0 0,-1-6 0 15,3 0 0-15,-3 0 0 0,8 0 0 0,-8 0 0 0,5-2 0 16</inkml:trace>
  <inkml:trace contextRef="#ctx0" brushRef="#br0" timeOffset="24918.15">13829 12514 2048 0,'1'1'0'0,"-1"-1"0"0,3 0 0 0,-3 0 0 15,8 3 0-15,-8-3 0 0,12 1 0 0,-12-1 0 16,18 2 0-16,-18-2 0 0,24 1 0 0,-24-1 0 16,29 0 0-16,-29 0 0 0,35 0 0 15,-35 0 0-15,40-4 0 0,-40 4 0 0,44-3 0 16,-44 3 0-16,48-4 0 15,-48 4 0-15,51-7 0 0,-51 7 0 0,53-3 0 16,-53 3 0-16,59-3 0 0,-59 3 0 16,60 0 0-16,-60 0 0 0,60-2 0 0,-60 2 0 15,58 0 0-15,-58 0 0 0,55-1 0 0,-55 1 0 16,54 0 0-16,-54 0 0 0,47 0 0 0,-47 0 0 16,43 3 0-16,-43-3 0 0,32 1 0 15,-32-1 0-15,30 2 0 0,-30-2 0 0,21 1 0 0,-21-1 0 0,15 2 0 16,-15-2 0-16,12 0 0 0,-12 0 0 0,8 0 0 15,-8 0 0-15,1-2 0 0,-1 2 0 16,1-4 0-16,-1 4 0 0,-1-5 0 16,-3-3 0-16</inkml:trace>
  <inkml:trace contextRef="#ctx0" brushRef="#br0" timeOffset="25801.15">14422 12547 2048 0,'-4'0'0'16,"4"0"0"-16,-5 2 0 0,5-2 0 15,-11-2 0-15,11 2 0 0,-11 0 0 0,11 0 0 0,-15 0 0 16,15 0 0-16,-16 0 0 0,16 0 0 0,-20 0 0 16,20 0 0-16,-23 5 0 0,23-5 0 0,-25 5 0 15,25-5 0-15,-26 11 0 0,26-11 0 0,-23 11 0 16,23-11 0-16,-24 16 0 16,24-16 0-16,-23 19 0 0,23-19 0 15,-19 19 0-15,19-19 0 0,-16 24 0 0,16-24 0 0,-12 20 0 0,12-20 0 16,-2 19 0-16,2-19 0 0,0 18 0 15,0-18 0-15,6 15 0 0,-6-15 0 0,11 14 0 16,-11-14 0-16,15 9 0 0,-15-9 0 0,16 7 0 16,-16-7 0-16,22 2 0 0,-22-2 0 15,29 0 0-15,-29 0 0 0,29-7 0 0,-29 7 0 0,34-9 0 16,-34 9 0 0,31-14 0-16,-31 14 0 0,30-16 0 0,-30 16 0 15,31-17 0-15,-31 17 0 0,25-17 0 0,-25 17 0 16,24-15 0-16,-24 15 0 0,17-16 0 15,-17 16 0-15,12-12 0 0,-12 12 0 16,9-11 0-16,-9 11 0 0,8-8 0 0,-8 8 0 16,3-6 0-16,-3 6 0 0,2-3 0 0,-2 3 0 15,0-4 0-15,0 4 0 0,0-2 0 0,0 2 0 0,0 0 0 0,0 0 0 16,0 0 0-16,0 0 0 0,0 2 0 0,0-2 0 16,0 7 0-16,0-7 0 0,0 6 0 15,0-6 0-15,0 9 0 0,0-9 0 0,0 11 0 16,0-11 0-16,0 14 0 0,0-14 0 0,1 14 0 15,-1-14 0-15,0 18 0 0,0-18 0 0,3 20 0 16,-3-20 0 0,0 21 0-16,0-21 0 0,0 26 0 0,0-26 0 15,0 26 0-15,0-26 0 0,-3 29 0 0,3-29 0 16,-3 29 0-16,3-29 0 0,-3 29 0 0,3-29 0 16,-3 24 0-16,3-24 0 0,-5 29 0 0,5-29 0 0,-1 29 0 0,1-29 0 0,-4 31 0 15,4-31 0-15,-3 26 0 0,3-26 0 0,-1 26 0 16,1-26 0-16,0 23 0 15,0-23 0-15,0 18 0 16,0-18 0-16,2 13 0 0,-2-13 0 0,6 6 0 16</inkml:trace>
  <inkml:trace contextRef="#ctx0" brushRef="#br0" timeOffset="27362.8">14256 15181 2048 0,'0'0'0'16,"0"0"0"-16,0 0 0 0,0 0 0 0,0 0 0 0,0 0 0 16,0 0 0-16,0 0 0 0,4-2 0 0,-4 2 0 15,7-1 0-15,-7 1 0 0,6-2 0 0,-6 2 0 16,6-1 0-16,-6 1 0 0,13-3 0 16,-13 3 0-16,17 0 0 0,-17 0 0 0,13-3 0 0,-13 3 0 0,19 0 0 0,-19 0 0 15,17 1 0-15,-17-1 0 0,23 4 0 16,-23-4 0-16,20 4 0 0,-20-4 0 0,23 7 0 15,-23-7 0-15,20 5 0 0,-20-5 0 0,18 6 0 16,-18-6 0-16,16 9 0 0,-16-9 0 0,10 10 0 16,-10-10 0-16,11 13 0 0,-11-13 0 0,3 21 0 15,-3-21 0-15,0 20 0 0,0-20 0 16,-5 22 0-16,5-22 0 16,-10 21 0-16,10-21 0 0,-8 16 0 15,8-16 0-15,-12 16 0 0,12-16 0 0,-19 20 0 0,19-20 0 16,-22 19 0-16,22-19 0 0,-24 19 0 15,24-19 0-15,-21 14 0 0,21-14 0 0,-20 13 0 16,20-13 0-16,-13 11 0 0,13-11 0 0,-14 9 0 16,14-9 0-16,-11 6 0 0,11-6 0 15,-1 4 0-15,1-4 0 0,0 0 0 0,0 0 0 0,12-1 0 0,-12 1 0 0,15-3 0 32,-15 3 0-32,25-2 0 0,-25 2 0 0,27-7 0 15,-27 7 0-15,28-4 0 0,-28 4 0 0,31-7 0 16,-31 7 0-16,27-4 0 0,-27 4 0 0,31-2 0 0,-31 2 0 0,26-4 0 15,-26 4 0-15,22-1 0 0,-22 1 0 0,13-2 0 16,-13 2 0-16,18 0 0 0,-18 0 0 16,17 0 0-16,-17 0 0 15,11 0 0-15,-11 0 0 0,15 0 0 0,-15 0 0 16,14-2 0-16,-14 2 0 0,12 0 0 0,-12 0 0 16,8 0 0-16,-8 0 0 0,8 0 0 0,-8 0 0 15,3 0 0-15,-3 0 0 0,4 2 0 16</inkml:trace>
  <inkml:trace contextRef="#ctx0" brushRef="#br0" timeOffset="27808.68">14121 15678 2048 0,'0'1'0'16,"0"-1"0"-16,1 2 0 0,-1-2 0 0,5 3 0 15,-5-3 0-15,9 2 0 0,-9-2 0 0,12 3 0 0,-12-3 0 16,17 4 0-16,-17-4 0 0,19 0 0 0,-19 0 0 16,25 0 0-16,-25 0 0 0,34-3 0 0,-34 3 0 15,32-2 0-15,-32 2 0 0,38-3 0 0,-38 3 0 16,43-4 0-16,-43 4 0 0,50-4 0 0,-50 4 0 15,51-4 0-15,-51 4 0 16,52 0 0-16,-52 0 0 0,55-4 0 16,-55 4 0-16,55-1 0 0,-55 1 0 0,51 0 0 15,-51 0 0-15,49-4 0 0,-49 4 0 0,49-2 0 16,-49 2 0-16,40-2 0 16,-40 2 0-16,35-1 0 0,-35 1 0 0,29 0 0 15,-29 0 0-15,24-2 0 0,-24 2 0 0,19 0 0 16,-19 0 0-16,14-1 0 0,-14 1 0 0,8 0 0 15,-8 0 0-15,1-1 0 0,-1 1 0 0,-1 0 0 0,1 0 0 0,-7 1 0 16,7-1 0-16,-10 0 0 16,-2 1 0-16</inkml:trace>
  <inkml:trace contextRef="#ctx0" brushRef="#br0" timeOffset="28986.34">14654 15834 2048 0,'0'1'0'0,"0"-1"0"0,0 0 0 16,0 0 0-16,0-1 0 0,0 1 0 0,0 0 0 15,0 0 0-15,-1-2 0 16,1 2 0-16,-2-3 0 0,2 3 0 0,-2-3 0 16,2 3 0-16,-3-2 0 0,3 2 0 0,-1-3 0 0,1 3 0 15,-5-2 0-15,5 2 0 0,-2-5 0 0,2 5 0 16,-2-2 0-16,2 2 0 0,-4-3 0 0,4 3 0 15,-8-1 0-15,8 1 0 0,-13 0 0 0,13 0 0 16,-17 1 0-16,17-1 0 0,-20 5 0 16,20-5 0-16,-24 10 0 0,24-10 0 15,-23 13 0-15,23-13 0 16,-28 14 0-16,28-14 0 0,-25 16 0 0,25-16 0 16,-26 19 0-16,26-19 0 0,-22 17 0 0,22-17 0 15,-17 20 0-15,17-20 0 0,-14 17 0 0,14-17 0 0,-10 15 0 16,10-15 0-16,-5 16 0 0,5-16 0 0,-1 17 0 15,1-17 0-15,4 15 0 16,-4-15 0-16,8 15 0 0,-8-15 0 0,12 11 0 16,-12-11 0-16,16 10 0 0,-16-10 0 0,20 7 0 15,-20-7 0-15,23 2 0 0,-23-2 0 0,21 0 0 16,-21 0 0-16,22-3 0 0,-22 3 0 0,26-7 0 16,-26 7 0-16,23-9 0 0,-23 9 0 0,21-9 0 0,-21 9 0 0,18-12 0 15,-18 12 0-15,18-12 0 16,-18 12 0-16,16-12 0 0,-16 12 0 0,11-10 0 0,-11 10 0 15,9-9 0-15,-9 9 0 0,7-9 0 0,-7 9 0 16,4-6 0-16,-4 6 0 0,4-7 0 0,-4 7 0 16,1-5 0-16,-1 5 0 0,1-2 0 15,-1 2 0-15,0-5 0 0,0 5 0 0,2-4 0 16,-2 4 0-16,0-2 0 0,0 2 0 0,0-2 0 16,0 2 0-16,0-2 0 0,0 2 0 0,1-2 0 15,-1 2 0-15,4-3 0 0,-4 3 0 0,0-4 0 16,0 4 0-16,3-2 0 0,-3 2 0 15,2-3 0-15,-2 3 0 16,1-1 0-16,-1 1 0 0,3-3 0 0,-3 3 0 16,0 0 0-16,0 0 0 0,0 0 0 0,0 0 0 15,0 0 0-15,0 0 0 0,0 0 0 16,0 0 0-16,0 0 0 0,0 0 0 0,0 0 0 16,0 0 0-16,0-1 0 0,0 1 0 0,0-1 0 15,0 1 0-15,0-2 0 0,0 2 0 16,2-4 0-16,-2 4 0 0,2-5 0 0,-2 5 0 15,0-5 0-15,0 5 0 0,1-6 0 0,-1 6 0 0,1-6 0 0,-1 6 0 16,2-9 0-16,-2 9 0 0,1-6 0 0,-1 6 0 16,0-6 0-16,0 6 0 0,0-5 0 0,0 5 0 15,0-6 0-15,0 6 0 0,0-3 0 16,0 3 0-16,0-3 0 0,0 3 0 0,0-1 0 16,0 1 0-16,0-2 0 0,0 2 0 0,0 0 0 15,0 0 0-15,0-2 0 0,0 2 0 0,0 2 0 16,0-2 0-16,0 2 0 0,0-2 0 0,1 4 0 15,-1-4 0-15,2 7 0 0,-2-7 0 0,0 10 0 0,0-10 0 16,0 12 0-16,0-12 0 0,0 16 0 16,0-16 0-16,0 18 0 0,0-18 0 0,1 18 0 15,-1-18 0-15,0 24 0 0,0-24 0 0,-1 27 0 16,1-27 0-16,0 26 0 0,0-26 0 0,-3 30 0 16,3-30 0-16,-1 32 0 0,1-32 0 15,-3 33 0-15,3-33 0 16,-3 34 0-16,3-34 0 0,-2 35 0 0,2-35 0 15,-4 36 0-15,4-36 0 0,-4 35 0 0,4-35 0 0,-1 34 0 16,1-34 0-16,0 30 0 0,0-30 0 0,-1 29 0 16,1-29 0-16,1 27 0 0,-1-27 0 15,3 22 0-15,-3-22 0 0,3 18 0 0,-3-18 0 16,5 15 0-16,-5-15 0 0,2 11 0 0,-2-11 0 16,2 4 0-16,0-1 0 0</inkml:trace>
  <inkml:trace contextRef="#ctx0" brushRef="#br0" timeOffset="37949.58">20760 9907 2048 0,'0'0'0'0,"0"0"0"0,0 0 0 31,0 0 0-31,0 0 0 0,0 0 0 0,0 0 0 0,0 0 0 0,3 2 0 16,-3-2 0-16,3 8 0 0,-3-8 0 0,4 12 0 15,-4-12 0-15,4 14 0 0,-4-14 0 0,4 18 0 16,-4-18 0-16,4 24 0 0,-4-24 0 0,3 31 0 16,-3-31 0-16,3 28 0 0,-3-28 0 15,2 29 0-15,-2-29 0 0,1 35 0 0,-1-35 0 16,1 35 0-16,-1-35 0 0,1 34 0 0,-1-34 0 0,0 33 0 15,0-33 0-15,0 32 0 0,0-32 0 16,0 28 0-16,0-28 0 0,0 23 0 0,0-23 0 16,-2 22 0-16,2-22 0 0,-2 19 0 15,2-19 0-15,-3 16 0 0,3-16 0 0,-1 11 0 16,-2-4 0-16</inkml:trace>
  <inkml:trace contextRef="#ctx0" brushRef="#br0" timeOffset="38687.5">20770 9858 2048 0,'0'-1'0'0,"0"1"0"0,1-5 0 0,-1 5 0 0,1-9 0 15,-1 9 0-15,4-11 0 0,-4 11 0 0,4-13 0 16,-4 13 0-16,5-12 0 0,-5 12 0 0,5-11 0 16,-5 11 0-16,6-9 0 0,-6 9 0 0,6-9 0 15,-6 9 0-15,5-4 0 0,-5 4 0 0,5-4 0 32,-5 4 0-32,10-2 0 0,-10 2 0 0,15 2 0 15,-15-2 0-15,18 4 0 0,-18-4 0 0,20 9 0 16,-20-9 0-16,20 10 0 0,-20-10 0 0,21 13 0 15,-21-13 0-15,20 13 0 0,-20-13 0 0,18 18 0 16,-18-18 0-16,16 17 0 0,-16-17 0 0,13 20 0 16,-13-20 0-16,7 21 0 0,-7-21 0 0,1 23 0 15,-1-23 0-15,-2 22 0 0,2-22 0 0,-13 25 0 0,13-25 0 16,-17 24 0-16,17-24 0 0,-22 22 0 16,22-22 0-16,-25 21 0 0,25-21 0 0,-27 20 0 15,27-20 0-15,-24 19 0 0,24-19 0 0,-22 13 0 16,22-13 0-16,-21 13 0 0,21-13 0 0,-16 11 0 0,16-11 0 15,-11 9 0-15,11-9 0 0,-8 4 0 16,8-4 0-16,-6 2 0 0,6-2 0 0,0 1 0 16,0-1 0-16,2-2 0 0,-2 2 0 0,6-4 0 15,-6 4 0-15,10-3 0 0,-10 3 0 0,12-5 0 16,-12 5 0-16,15-4 0 0,-15 4 0 16,16-2 0-16,-16 2 0 15,17 0 0-15,-17 0 0 0,17 2 0 0,-17-2 0 16,19 7 0-16,-19-7 0 0,21 7 0 0,-21-7 0 15,23 10 0-15,-23-10 0 0,21 11 0 16,-21-11 0-16,22 13 0 0,-22-13 0 0,24 13 0 16,-24-13 0-16,21 16 0 0,-21-16 0 0,19 11 0 15,-19-11 0-15,20 12 0 0,-20-12 0 0,17 10 0 16,-17-10 0-16,16 8 0 0,-16-8 0 0,14 8 0 0,-14-8 0 16,13 7 0-16,-13-7 0 0,8 9 0 0,-8-9 0 15,9 7 0-15,-9-7 0 0,5 10 0 0,-5-10 0 16,5 7 0-16,-5-7 0 0,3 6 0 0,-3-6 0 15,2 4 0-15,-2-4 0 0,1 4 0 0,-1-4 0 16,1-1 0-16,-1 1 0 0,-1-6 0 0,1 6 0 16,-1-7 0-16</inkml:trace>
  <inkml:trace contextRef="#ctx0" brushRef="#br0" timeOffset="39101.04">21144 9822 2048 0,'0'0'0'15,"0"0"0"-15,0 0 0 0,0 0 0 0,0 0 0 16,0 0 0-16,0 0 0 0,0 0 0 0,0 0 0 16,0 0 0-16,3 0 0 0,-3 0 0 0,2 2 0 0,-2-2 0 0,6 4 0 0,-6-4 0 31,7 7 0-31,-7-7 0 0,13 9 0 0,-13-9 0 0,14 13 0 0,-14-13 0 0,19 14 0 0,-19-14 0 31,17 14 0-31,-17-14 0 0,18 19 0 0,-18-19 0 16,23 18 0-16,-23-18 0 0,19 18 0 0,-19-18 0 15,22 21 0-15,-22-21 0 0,18 18 0 16,-18-18 0-16,20 17 0 0,-20-17 0 0,17 15 0 16,-17-15 0-16,16 9 0 0,-16-9 0 0,9 9 0 15,-9-9 0-15,12 9 0 0,-12-9 0 0,9 6 0 16,-9-6 0-16,8 7 0 0,-8-7 0 0,6 3 0 0,-6-3 0 16,4 4 0-16,-4-4 0 15,2-1 0-15</inkml:trace>
  <inkml:trace contextRef="#ctx0" brushRef="#br0" timeOffset="39452.26">21517 9819 2048 0,'0'0'0'0,"0"0"0"15,0 0 0-15,0 0 0 0,0 2 0 16,0-2 0-16,0 1 0 0,0-1 0 0,0 6 0 15,0-6 0 1,-3 10 0-16,3-10 0 0,-5 13 0 0,5-13 0 0,-9 18 0 16,9-18 0-16,-10 22 0 0,10-22 0 15,-13 27 0-15,13-27 0 0,-14 28 0 0,14-28 0 16,-18 30 0-16,18-30 0 0,-14 31 0 0,14-31 0 16,-15 31 0-16,15-31 0 0,-14 30 0 0,14-30 0 15,-14 28 0-15,14-28 0 0,-10 26 0 0,10-26 0 16,-12 25 0-16,12-25 0 0,-11 24 0 0,11-24 0 0,-7 22 0 15,7-22 0-15,-7 17 0 0,7-17 0 16,-5 19 0-16,5-19 0 0,-2 15 0 0,2-15 0 16,-3 10 0-16,3-10 0 0,-6 10 0 0,6-10 0 15,-5 5 0-15,5-5 0 0,-3 1 0 0,-1-1 0 16</inkml:trace>
  <inkml:trace contextRef="#ctx0" brushRef="#br0" timeOffset="40003.89">20129 9812 2048 0,'0'2'0'16,"0"-2"0"-16,0 0 0 0,0 0 0 0,0 2 0 0,0-2 0 16,0 6 0-16,0-6 0 0,1 13 0 0,-1-13 0 15,2 17 0-15,-2-17 0 0,3 24 0 0,-3-24 0 16,1 31 0-16,-1-31 0 0,1 32 0 0,-1-32 0 0,3 37 0 15,-3-37 0-15,2 44 0 0,-2-44 0 0,2 47 0 16,-2-47 0-16,3 44 0 0,-3-44 0 0,1 43 0 16,-1-43 0-16,1 39 0 0,-1-39 0 15,0 34 0-15,0-34 0 0,0 30 0 0,0-30 0 16,1 25 0-16,-1-25 0 0,0 19 0 0,0-19 0 16,0 13 0-1,0-13 0-15,0 4 0 0,0-4 0 0,-1 1 0 16,-1-2 0-16</inkml:trace>
  <inkml:trace contextRef="#ctx0" brushRef="#br0" timeOffset="40372.51">20114 9796 2048 0,'0'-2'0'0,"0"2"0"0,2-5 0 15,-2 5 0-15,6-6 0 0,-6 6 0 0,9-11 0 16,-9 11 0-16,11-9 0 0,-11 9 0 0,14-11 0 16,-14 11 0-16,17-6 0 0,-17 6 0 0,18-7 0 0,-18 7 0 15,20 0 0-15,-20 0 0 0,23 0 0 16,-23 0 0-16,22 0 0 0,-22 0 0 0,20 9 0 16,-20-9 0-1,21 7 0-15,-21-7 0 0,19 13 0 16,-19-13 0-16,14 15 0 0,-14-15 0 0,13 16 0 15,-13-16 0-15,9 19 0 0,-9-19 0 0,2 20 0 16,-2-20 0-16,-1 19 0 0,1-19 0 0,-6 21 0 0,6-21 0 16,-11 22 0-16,11-22 0 0,-13 20 0 0,13-20 0 15,-16 19 0-15,16-19 0 16,-17 19 0-16,17-19 0 0,-18 18 0 0,18-18 0 0,-16 13 0 16,16-13 0-16,-14 9 0 0,14-9 0 0,-11 6 0 15,4-4 0-15</inkml:trace>
  <inkml:trace contextRef="#ctx0" brushRef="#br0" timeOffset="40730.72">20636 9586 2048 0,'0'0'0'16,"0"0"0"-16,0 0 0 0,0 0 0 0,-2 3 0 15,2-3 0-15,-3 3 0 0,3-3 0 0,-7 5 0 16,7-5 0-16,-13 11 0 0,13-11 0 0,-16 13 0 0,16-13 0 16,-21 16 0-16,21-16 0 0,-22 22 0 0,22-22 0 0,-21 28 0 15,21-28 0-15,-24 30 0 0,24-30 0 0,-22 35 0 16,22-35 0-16,-21 37 0 0,21-37 0 15,-18 42 0-15,18-42 0 0,-18 43 0 0,18-43 0 16,-12 47 0-16,12-47 0 0,-8 48 0 0,8-48 0 16,-6 44 0-16,6-44 0 0,0 48 0 0,0-48 0 0,7 52 0 15,-7-52 0-15,10 49 0 0,-10-49 0 16,14 50 0-16,-14-50 0 0,22 47 0 16,-22-47 0-16,25 46 0 0,-25-46 0 0,26 36 0 15,-26-36 0-15,23 31 0 0</inkml:trace>
  <inkml:trace contextRef="#ctx0" brushRef="#br0" timeOffset="41305.55">21700 9618 2048 0,'0'2'0'0,"0"-2"0"15,3 3 0-15,-3-3 0 0,3 3 0 16,-3-3 0-16,8 5 0 0,-8-5 0 0,8 11 0 0,-8-11 0 0,14 17 0 16,-14-17 0-16,13 17 0 0,-13-17 0 0,20 28 0 15,-20-28 0-15,19 34 0 0,-19-34 0 16,21 38 0-16,-21-38 0 0,22 45 0 0,-22-45 0 0,24 49 0 15,-24-49 0-15,20 52 0 0,0 2 0 16,-20-54 0-16,18 50 0 16,-18-50 0-16,15 55 0 0,-15-55 0 15,11 53 0-15,-11-53 0 0,5 52 0 0,-5-52 0 16,2 53 0-16,-2-53 0 0,-6 51 0 0,6-51 0 16,-11 49 0-16,11-49 0 0,-19 46 0 0,19-46 0 15,-22 42 0-15,22-42 0 0,-28 39 0 0,28-39 0 16,-32 36 0-16,32-36 0 0,-33 29 0 0,33-29 0 15,-32 23 0-15,32-23 0 0,-32 18 0 0,32-18 0 16,-26 4 0-16,26-4 0 0,-21-3 0 0,21 3 0 16,-17-5 0-16</inkml:trace>
  <inkml:trace contextRef="#ctx0" brushRef="#br0" timeOffset="42091.23">22353 10049 2048 0,'0'0'0'0,"0"0"0"16,0 0 0-16,0 0 0 0,0 0 0 0,0 0 0 16,0 0 0-1,0 0 0-15,0 0 0 0,0 0 0 0,6-1 0 16,-6 1 0-16,7 0 0 0,-7 0 0 0,10-1 0 15,-10 1 0-15,15-3 0 0,-15 3 0 0,15-3 0 16,-15 3 0-16,17-5 0 0,-17 5 0 0,17-5 0 16,-17 5 0-16,22-7 0 0,-22 7 0 0,20-2 0 15,-20 2 0-15,16-2 0 0,-16 2 0 0,12-1 0 16,-12 1 0-16,13-1 0 0,-13 1 0 0,12-2 0 16</inkml:trace>
  <inkml:trace contextRef="#ctx0" brushRef="#br0" timeOffset="42289.55">22452 10163 2048 0,'0'0'0'0,"0"0"0"0,1 0 0 0,-1 0 0 16,3 0 0-16,-3 0 0 0,7 1 0 16,-7-1 0-16,9 3 0 0,-9-3 0 0,7 2 0 15,-7-2 0-15,12 1 0 0,-12-1 0 0,19 3 0 16,-19-3 0-16,21 0 0 0,-21 0 0 15,24-3 0-15,-24 3 0 0,24-4 0 0,-24 4 0 0,24-6 0 0,-24 6 0 16,21-4 0-16,-8 1 0 0</inkml:trace>
  <inkml:trace contextRef="#ctx0" brushRef="#br0" timeOffset="42922.24">23193 9705 2048 0,'0'0'0'0,"0"0"0"0,0 0 0 15,0 0 0-15,0 0 0 0,0 0 0 0,3 0 0 16,-3 0 0-16,2 2 0 0,-2-2 0 0,6 2 0 15,-6-2 0-15,9 1 0 0,-9-1 0 0,10 2 0 16,-10-2 0-16,8 0 0 0,-8 0 0 0,19 0 0 16,-19 0 0-1,22 0 0-15,-22 0 0 0,28-2 0 0,-28 2 0 16,33-1 0-16,-33 1 0 0,31-2 0 16,-31 2 0-16,33 0 0 0,-33 0 0 0,29 0 0 0,-29 0 0 15,29 2 0-15,-29-2 0 0,25 1 0 16,-25-1 0-16,21 2 0 0,-21-2 0 15,17 4 0-15,-17-4 0 0,12 1 0 0,-12-1 0 0,11 3 0 16,-11-3 0-16,10 9 0 0,-10-9 0 0,6 14 0 0,-6-14 0 16,4 15 0-16,-4-15 0 0,-1 18 0 0,1-18 0 15,-4 18 0-15,4-18 0 0,-7 22 0 0,7-22 0 16,-11 21 0-16,11-21 0 0,-9 17 0 0,9-17 0 16,-11 15 0-16,11-15 0 0,-10 16 0 15,10-16 0-15,-10 17 0 0,10-17 0 0,-10 16 0 16,10-16 0-16,-11 13 0 0,11-13 0 0,-10 12 0 0,10-12 0 15,-8 10 0-15,8-10 0 0,-8 6 0 0,8-6 0 16,-3 3 0-16,3-3 0 0,-4 4 0 16</inkml:trace>
  <inkml:trace contextRef="#ctx0" brushRef="#br0" timeOffset="43270.13">23257 10117 2048 0,'0'0'0'0,"0"0"0"16,2 0 0-16,-2 0 0 0,5 0 0 0,-5 0 0 15,12 0 0-15,-12 0 0 0,14-2 0 0,-14 2 0 16,21-2 0-16,-21 2 0 0,27-3 0 0,-27 3 0 15,30-4 0-15,-30 4 0 0,33-6 0 16,-33 6 0-16,35-3 0 0,-35 3 0 0,40-2 0 16,-40 2 0-1,42-2 0-15,-42 2 0 0,42-2 0 0,-42 2 0 16,41-4 0-16,-41 4 0 0,41-3 0 0,-41 3 0 16,37-2 0-16,-37 2 0 0,33-4 0 0,-33 4 0 15,27 0 0-15,-27 0 0 0,23-4 0 16,-23 4 0-16,14-1 0 0,-14 1 0 0,7-2 0 15,-7 2 0-15,4 0 0 0</inkml:trace>
  <inkml:trace contextRef="#ctx0" brushRef="#br0" timeOffset="43574.36">23351 10239 2048 0,'0'0'0'0,"0"0"0"0,0 0 0 0,0 0 0 16,2 3 0-16,-2-3 0 0,4 6 0 0,-4-6 0 15,6 7 0-15,-6-7 0 0,5 13 0 0,-5-13 0 16,3 14 0-16,-3-14 0 0,5 17 0 16,-5-17 0-16,6 20 0 0,-6-20 0 0,6 22 0 15,-6-22 0-15,7 25 0 0,-7-25 0 0,4 23 0 16,-4-23 0-16,4 24 0 0,-4-24 0 15,3 21 0-15,-3-21 0 0,3 19 0 0,-3-19 0 16,2 13 0-16,-2-13 0 0,3 10 0 0,-3-10 0 0,2 9 0 16,-1-6 0-16</inkml:trace>
  <inkml:trace contextRef="#ctx0" brushRef="#br0" timeOffset="44024.01">23663 10244 2048 0,'2'1'0'0,"-2"-1"0"0,0 0 0 16,0 0 0-1,0 0 0-15,0 0 0 0,-2 4 0 0,2-4 0 16,-3 8 0-16,3-8 0 0,-6 12 0 0,6-12 0 16,-10 19 0-16,10-19 0 0,-10 22 0 0,10-22 0 15,-11 25 0-15,11-25 0 0,-9 29 0 0,9-29 0 16,-5 28 0-16,5-28 0 0,-1 28 0 0,1-28 0 15,3 25 0-15,-3-25 0 0,11 23 0 0,-11-23 0 0,16 18 0 16,-16-18 0-16,21 16 0 0,-21-16 0 16,23 8 0-16,-23-8 0 0,27 6 0 0,-27-6 0 15,26 2 0-15,-26-2 0 0,28-2 0 0,-28 2 0 16,25-7 0-16,-25 7 0 0,23-13 0 0,-23 13 0 16,18-20 0-16,-18 20 0 0,16-16 0 15,-16 16 0-15,9-23 0 0,-9 23 0 0,6-27 0 0,-6 27 0 16,-4-27 0-1,4 27 0-15,-8-29 0 0,8 29 0 0,-12-26 0 16,12 26 0-16,-17-23 0 0,17 23 0 0,-20-19 0 16,20 19 0-16,-24-16 0 0,24 16 0 15,-23-11 0-15,23 11 0 0,-24-9 0 0,24 9 0 0,-19-5 0 16,19 5 0-16,-19-4 0 0,19 4 0 16,-13-4 0-16,13 4 0 0,-10-1 0 0,10 1 0 15,-7-1 0-15,7 1 0 0,-5-2 0 0,5 2 0 0,-1 0 0 16,1 0 0-16,3-1 0 0,-3 1 0 0,10-2 0 15,-10 2 0-15,13-1 0 0,-3 1 0 16</inkml:trace>
  <inkml:trace contextRef="#ctx0" brushRef="#br0" timeOffset="44408.94">24325 10097 2048 0,'0'3'0'0,"0"-3"0"0,4 0 0 15,-4 0 0-15,7 5 0 0,-7-5 0 0,13 8 0 0,-13-8 0 16,15 11 0-16,-15-11 0 0,19 14 0 0,-19-14 0 0,20 15 0 16,-20-15 0-16,24 14 0 0,-24-14 0 0,22 16 0 15,-22-16 0-15,18 13 0 0,-18-13 0 16,17 10 0-16,-17-10 0 0,19 13 0 0,-19-13 0 16,22 14 0-16,-22-14 0 0,22 15 0 0,-22-15 0 15,22 11 0-15,-22-11 0 0,19 10 0 0,-19-10 0 16,18 6 0-1,-18-6 0-15,14 3 0 0,-14-3 0 0,12-1 0 16,-4-1 0-16</inkml:trace>
  <inkml:trace contextRef="#ctx0" brushRef="#br0" timeOffset="44656.42">24646 10118 2048 0,'0'0'0'15,"0"0"0"-15,-4 2 0 0,4-2 0 16,-8 4 0-16,8-4 0 0,-11 13 0 0,11-13 0 0,-16 13 0 16,16-13 0-16,-19 19 0 0,19-19 0 0,-21 22 0 15,21-22 0-15,-24 25 0 0,24-25 0 0,-21 23 0 16,21-23 0-16,-20 22 0 0,20-22 0 0,-19 20 0 16,19-20 0-16,-14 14 0 0,14-14 0 0,-10 10 0 15,10-10 0-15,-10 13 0 0,10-13 0 0,-11 12 0 16,11-12 0-16,-9 11 0 0,9-11 0 0,-5 9 0 15,5-9 0-15,-4 4 0 0,2-2 0 0</inkml:trace>
  <inkml:trace contextRef="#ctx0" brushRef="#br0" timeOffset="45394.04">25022 9786 2048 0,'2'0'0'0,"-2"0"0"0,0 1 0 0,0-1 0 15,0 0 0-15,0 0 0 0,0 0 0 0,0 0 0 0,0 0 0 16,0 0 0-16,0 0 0 0,0 0 0 0,2 0 0 15,-2 0 0-15,3-2 0 0,-3 2 0 0,4-4 0 16,-4 4 0-16,12-7 0 0,-12 7 0 0,19-4 0 16,-19 4 0-16,25-5 0 0,-25 5 0 0,28-4 0 15,-28 4 0-15,28 0 0 0,-28 0 0 0,30 2 0 16,-30-2 0-16,29 4 0 0,-29-4 0 0,25 5 0 0,-25-5 0 16,22 6 0-16,-22-6 0 15,20 11 0-15,-20-11 0 0,13 10 0 0,-13-10 0 16,6 15 0-16,-6-15 0 0,0 13 0 0,0-13 0 15,-8 14 0-15,8-14 0 16,-12 15 0-16,12-15 0 0,-17 13 0 0,17-13 0 16,-18 11 0-16,18-11 0 0,-14 8 0 0,14-8 0 15,-12 7 0-15,12-7 0 0,-8 7 0 0,8-7 0 16,-6 6 0-16,6-6 0 0,-4 5 0 16,4-5 0-16,5 4 0 0,-5-4 0 0,16 1 0 15,-16-1 0-15,23 2 0 0,-23-2 0 0,28-2 0 16,-28 2 0-16,27 2 0 0,-27-2 0 0,27 2 0 15,-27-2 0-15,29 5 0 0,-29-5 0 0,23 6 0 16,-23-6 0-16,18 7 0 0,-18-7 0 0,15 10 0 0,-15-10 0 16,7 9 0-16,-7-9 0 0,6 12 0 0,-6-12 0 15,-5 13 0-15,5-13 0 0,-11 14 0 0,11-14 0 16,-19 15 0-16,19-15 0 0,-24 11 0 16,24-11 0-1,-29 14 0-15,29-14 0 0,-33 7 0 0,33-7 0 16,-33 7 0-16,33-7 0 0,-34 5 0 0,34-5 0 15,-31 1 0-15,31-1 0 0,-28 0 0 0,28 0 0 16,-23-1 0-16,9-2 0 0</inkml:trace>
  <inkml:trace contextRef="#ctx0" brushRef="#br0" timeOffset="45699.16">25063 10156 2048 0,'0'0'0'16,"0"0"0"-16,1 0 0 0,-1 0 0 0,4 0 0 16,-4 0 0-16,7 1 0 0,-7-1 0 0,13 0 0 15,-13 0 0-15,20-1 0 0,-20 1 0 0,24-1 0 0,-24 1 0 16,27-2 0-16,-27 2 0 0,32-3 0 0,-32 3 0 16,33-4 0-16,-33 4 0 0,38-3 0 0,-38 3 0 15,39-2 0-15,-39 2 0 0,41-4 0 16,-41 4 0-16,41-2 0 0,-41 2 0 0,43-4 0 15,-43 4 0-15,35-2 0 0,-35 2 0 0,34-5 0 16,-34 5 0-16,32-3 0 0,-32 3 0 16,27-3 0-16,-27 3 0 15,20-3 0-15,-20 3 0 0,14 0 0 0,-14 0 0 16,9 0 0-16,-9 0 0 0,3-2 0 0</inkml:trace>
  <inkml:trace contextRef="#ctx0" brushRef="#br0" timeOffset="46325.81">25475 10298 2048 0,'0'0'0'0,"0"0"0"0,0 0 0 15,0 0 0-15,0 0 0 0,0 0 0 16,0 0 0-16,0 0 0 15,-1-2 0-15,1 2 0 0,-5-3 0 0,5 3 0 16,-8-3 0-16,8 3 0 16,-15-5 0-16,15 5 0 0,-18-4 0 0,18 4 0 0,-23-3 0 0,23 3 0 15,-25 0 0-15,25 0 0 0,-26 4 0 0,26-4 0 16,-27 6 0-16,27-6 0 0,-24 10 0 16,24-10 0-16,-21 11 0 0,21-11 0 0,-18 13 0 15,18-13 0-15,-13 13 0 0,13-13 0 0,-8 13 0 0,8-13 0 0,-2 11 0 16,2-11 0-16,3 11 0 0,-3-11 0 15,9 6 0-15,-9-6 0 0,14 5 0 0,-14-5 0 16,16 0 0-16,-16 0 0 0,20-5 0 0,-20 5 0 16,19-5 0-16,-19 5 0 0,24-7 0 0,-24 7 0 15,23-10 0-15,-23 10 0 0,21-13 0 0,-21 13 0 0,22-13 0 16,-22 13 0 0,22-13 0-16,-22 13 0 0,19-14 0 0,-19 14 0 15,18-11 0-15,-18 11 0 0,13-8 0 0,-13 8 0 16,12-7 0-16,-12 7 0 0,8 0 0 0,-8 0 0 15,4 6 0-15,-4-6 0 0,4 11 0 0,-4-11 0 16,0 16 0-16,0-16 0 0,0 21 0 16,0-21 0-16,-3 27 0 0,3-27 0 0,-2 31 0 15,2-31 0-15,-2 32 0 0,2-32 0 0,-3 34 0 16,3-34 0-16,-1 33 0 0,1-33 0 16,0 32 0-16,0-32 0 0,-1 27 0 0,1-27 0 15,0 27 0-15,0-27 0 0,1 22 0 16,-1-22 0-16,0 20 0 0,0-20 0 0,1 19 0 0,-1-19 0 15,0 16 0-15,0-16 0 0,0 13 0 0,0-13 0 0,0 12 0 16,0-12 0-16,3 6 0 0,-3-6 0 0,4 0 0 16,-4 0 0-16,5-1 0 0,-5 1 0 0,6-3 0 15</inkml:trace>
  <inkml:trace contextRef="#ctx0" brushRef="#br0" timeOffset="46641.38">25982 10100 2048 0,'0'0'0'0,"0"0"0"0,0 0 0 15,0 0 0-15,1 0 0 0,-1 0 0 0,0 0 0 16,0 0 0-16,2 2 0 0,-2-2 0 0,5 2 0 16,-5-2 0-16,10 1 0 0,-10-1 0 0,14 1 0 15,-14-1 0-15,15 1 0 0,-15-1 0 16,20 1 0-16,-20-1 0 0,19 0 0 0,-19 0 0 0,19 0 0 0,-19 0 0 16,21-2 0-16,-21 2 0 0,21-1 0 0,-21 1 0 15,19-3 0-15,-19 3 0 0,12-2 0 0,-12 2 0 16,8 0 0-16,-8 0 0 0,6 0 0 15</inkml:trace>
  <inkml:trace contextRef="#ctx0" brushRef="#br0" timeOffset="46794.85">26034 10242 2048 0,'0'0'0'16,"0"0"0"-16,3 2 0 0,-3-2 0 0,8 1 0 0,-8-1 0 15,10 3 0-15,-10-3 0 0,14 1 0 16,-14-1 0-16,19 3 0 0,-19-3 0 0,22-2 0 15,-22 2 0-15,26-4 0 0,-26 4 0 0,27-10 0 0,-27 10 0 16,32-13 0-16,-32 13 0 0,27-14 0 0,-4 4 0 16</inkml:trace>
  <inkml:trace contextRef="#ctx0" brushRef="#br0" timeOffset="47395.76">26934 9867 2048 0,'0'0'0'0,"0"0"0"15,2-2 0-15,-2 2 0 16,4-5 0-16,-4 5 0 0,5-6 0 0,-5 6 0 16,8-7 0-16,-8 7 0 0,11-7 0 0,-11 7 0 15,16-6 0-15,-16 6 0 0,17-10 0 0,-17 10 0 16,20-5 0-16,-20 5 0 0,24-7 0 0,-24 7 0 0,26-3 0 31,-26 3 0-31,26 0 0 0,-26 0 0 0,23 3 0 16,-23-3 0-16,24 7 0 0,-24-7 0 0,20 9 0 0,-20-9 0 15,14 15 0-15,-14-15 0 0,12 19 0 0,-12-19 0 0,3 23 0 16,-3-23 0-16,-3 28 0 0,3-28 0 0,-12 30 0 16,12-30 0-16,-16 29 0 15,16-29 0-15,-22 30 0 0,22-30 0 0,-24 27 0 16,24-27 0-16,-22 25 0 0,22-25 0 0,-22 20 0 16,22-20 0-16,-20 19 0 0,20-19 0 0,-18 15 0 15,18-15 0-15,-13 13 0 0,13-13 0 0,-9 12 0 16,9-12 0-16,-2 8 0 0,2-8 0 0,2 6 0 15,-2-6 0-15,8 7 0 0,-8-7 0 0,15 3 0 16,-15-3 0-16,22 0 0 0,-22 0 0 0,24 0 0 16,-24 0 0-16,28 3 0 0,-28-3 0 0,0 0 0 15,30 0 0-15,-30 0 0 0,31 0 0 0,-31 0 0 16,30 0 0-16,-30 0 0 0,32 0 0 0,-32 0 0 16,27 2 0-1,-27-2 0-15,27 1 0 0,-27-1 0 16,23 0 0-16,-23 0 0 0,19-3 0 0,-19 3 0 0,16-3 0 15,-16 3 0-15,11-6 0 0,-1 2 0 0</inkml:trace>
  <inkml:trace contextRef="#ctx0" brushRef="#br0" timeOffset="47674.07">27515 9818 2048 0,'1'0'0'16,"-1"0"0"-16,2 1 0 0,-2-1 0 0,4 3 0 0,-4-3 0 16,3 7 0-16,-3-7 0 0,6 11 0 15,-6-11 0-15,5 17 0 0,-5-17 0 0,4 17 0 16,-4-17 0-16,5 20 0 16,-5-20 0-16,6 27 0 0,-6-27 0 15,4 29 0-15,-4-29 0 0,2 29 0 0,-2-29 0 16,3 30 0-16,-3-30 0 0,4 29 0 0,-4-29 0 15,4 26 0-15,-4-26 0 0,4 25 0 0,-4-25 0 16,4 22 0-16,-4-22 0 0,4 17 0 16,-4-17 0-16,3 13 0 0</inkml:trace>
  <inkml:trace contextRef="#ctx0" brushRef="#br0" timeOffset="48044.15">27150 10361 2048 0,'3'0'0'0,"-3"0"0"16,7-2 0-16,-7 2 0 15,15-1 0-15,-15 1 0 0,23-2 0 16,-23 2 0-16,28-5 0 0,-28 5 0 0,34-4 0 16,-34 4 0-16,39-3 0 0,-39 3 0 0,41-4 0 15,-41 4 0-15,44-2 0 0,-44 2 0 0,44-3 0 16,-44 3 0-16,48-1 0 0,-48 1 0 0,47-4 0 16,-47 4 0-16,45-2 0 0,-45 2 0 15,43-3 0-15,-43 3 0 0,38-3 0 0,-38 3 0 0,34-1 0 16,-34 1 0-16,27-3 0 0,-27 3 0 0,19-1 0 15,-19 1 0-15,14-2 0 0,-14 2 0 0,8 0 0 16,-8 0 0-16,3-1 0 0,-2 1 0 0</inkml:trace>
  <inkml:trace contextRef="#ctx0" brushRef="#br0" timeOffset="48659.09">27520 10520 2048 0,'-4'0'0'15,"4"0"0"-15,-7-2 0 0,7 2 0 0,-12-2 0 16,12 2 0-16,-15-3 0 0,15 3 0 0,-19-1 0 15,19 1 0-15,-23-3 0 0,23 3 0 0,-24 0 0 16,24 0 0-16,-25 1 0 0,25-1 0 0,-23 3 0 0,23-3 0 16,-24 7 0-16,24-7 0 0,-20 9 0 15,20-9 0-15,-16 13 0 0,16-13 0 0,-14 15 0 16,14-15 0-16,-7 16 0 0,7-16 0 0,-3 18 0 16,3-18 0-16,0 16 0 0,0-16 0 15,3 17 0-15,-3-17 0 0,7 12 0 0,-7-12 0 0,13 10 0 16,-13-10 0-1,14 5 0-15,-14-5 0 0,18 3 0 0,-18-3 0 16,21-5 0-16,-21 5 0 0,20-8 0 0,-20 8 0 16,21-10 0-16,-21 10 0 0,21-17 0 0,-21 17 0 15,21-18 0-15,-21 18 0 0,17-22 0 16,-17 22 0-16,17-19 0 0,-17 19 0 0,14-16 0 16,-14 16 0-16,12-13 0 0,-12 13 0 0,8-8 0 15,-8 8 0-15,8-6 0 0,-8 6 0 0,4-3 0 0,-4 3 0 16,2 4 0-16,-2-4 0 0,1 10 0 0,-1-10 0 15,0 15 0-15,0-15 0 0,-1 21 0 0,1-21 0 16,-1 28 0-16,1-28 0 0,-1 30 0 16,1-30 0-16,-4 33 0 0,4-33 0 0,-1 37 0 15,1-37 0-15,-3 32 0 0,3-32 0 0,0 34 0 16,0-34 0-16,0 31 0 16,0-31 0-16,1 27 0 0,-1-27 0 15,2 24 0-15,-2-24 0 0,4 18 0 0,-4-18 0 16,3 16 0-16,-3-16 0 0,5 7 0 0,-5-7 0 15,6 0 0-15,-6 0 0 0,7-5 0 0,-7 5 0 16,7-7 0-16</inkml:trace>
  <inkml:trace contextRef="#ctx0" brushRef="#br0" timeOffset="49081.69">27739 10476 2048 0,'0'0'0'0,"0"0"0"0,-2 5 0 0,2-5 0 16,-7 5 0-16,7-5 0 0,-10 13 0 15,10-13 0-15,-14 14 0 0,14-14 0 0,-16 23 0 16,16-23 0-16,-17 28 0 0,17-28 0 0,-17 30 0 16,17-30 0-1,-14 33 0-15,14-33 0 0,-12 35 0 0,12-35 0 16,-5 33 0-16,5-33 0 0,0 32 0 15,0-32 0-15,7 32 0 0,-7-32 0 0,14 28 0 16,-14-28 0-16,19 26 0 0,-19-26 0 0,27 21 0 16,-27-21 0-16,30 16 0 0,-30-16 0 0,33 10 0 15,-33-10 0-15,34 3 0 0,-34-3 0 16,38-3 0-16,-38 3 0 0,33-9 0 0,-33 9 0 16,31-14 0-16,-31 14 0 0,29-22 0 0,-29 22 0 0,22-28 0 15,-22 28 0-15,19-31 0 0,-19 31 0 0,12-37 0 0,-12 37 0 16,2-36 0-16,-2 36 0 0,-5-34 0 0,5 34 0 15,-15-31 0-15,15 31 0 0,-23-26 0 0,23 26 0 16,-32-19 0-16,32 19 0 0,-36-14 0 0,36 14 0 16,-37-7 0-16,37 7 0 0,-40 0 0 15,40 0 0-15,-36 5 0 16,36-5 0-16,-30 6 0 0,30-6 0 0,-23 5 0 16,7-1 0-16</inkml:trace>
  <inkml:trace contextRef="#ctx0" brushRef="#br0" timeOffset="51321.48">20145 12476 2048 0,'0'1'0'16,"0"-1"0"-16,2 6 0 0,-2-6 0 0,2 15 0 16,-2-15 0-16,2 23 0 0,-2-23 0 15,5 28 0-15,-5-28 0 0,6 35 0 0,-6-35 0 0,3 42 0 0,-3-42 0 0,4 46 0 16,-4-46 0-16,4 54 0 0,-4-54 0 16,3 55 0-16,-3-55 0 0,2 55 0 15,-2-55 0-15,2 57 0 0,-2-57 0 0,2 55 0 0,-2-55 0 16,4 52 0-16,-4-52 0 0,3 46 0 0,-3-46 0 15,4 42 0-15,-4-42 0 0,4 35 0 16,-4-35 0 0,3 28 0-16,-3-28 0 0,3 18 0 0,-3-18 0 0,3 14 0 0,-3-14 0 15,0 7 0-15,1-2 0 0</inkml:trace>
  <inkml:trace contextRef="#ctx0" brushRef="#br0" timeOffset="51785.24">20151 12387 2048 0,'5'-1'0'15,"-5"1"0"-15,9-6 0 0,-9 6 0 0,17-11 0 0,-17 11 0 16,25-14 0-16,-25 14 0 0,28-15 0 0,-28 15 0 16,33-13 0-16,-33 13 0 0,35-13 0 0,-35 13 0 15,36-9 0-15,-36 9 0 0,36-4 0 16,-36 4 0-16,35 0 0 0,-35 0 0 16,35 6 0-16,-35-6 0 0,31 10 0 0,-31-10 0 15,30 14 0-15,-30-14 0 0,29 20 0 0,-29-20 0 16,26 20 0-16,-26-20 0 0,22 26 0 0,-22-26 0 15,21 25 0-15,-21-25 0 0,16 23 0 0,-16-23 0 16,11 25 0-16,-11-25 0 0,7 25 0 0,-7-25 0 0,1 24 0 0,-1-24 0 16,-2 25 0-16,2-25 0 0,-10 24 0 15,10-24 0-15,-14 23 0 0,14-23 0 16,-18 22 0-16,18-22 0 0,-22 19 0 16,22-19 0-16,-26 18 0 0,26-18 0 15,-27 14 0-15,27-14 0 0,-30 13 0 0,30-13 0 16,-29 9 0-16,29-9 0 0,-30 8 0 0,30-8 0 15,-29 6 0-15,29-6 0 0,-22 5 0 0,22-5 0 0,-19 1 0 16,19-1 0-16,-14 2 0 16</inkml:trace>
  <inkml:trace contextRef="#ctx0" brushRef="#br0" timeOffset="52285.49">21094 12327 2048 0,'-4'2'0'0,"4"-2"0"0,-8 7 0 16,8-7 0-16,-14 7 0 0,14-7 0 16,-20 18 0-16,20-18 0 0,-20 21 0 0,20-21 0 15,-25 30 0-15,25-30 0 0,-26 35 0 16,26-35 0-16,-23 41 0 0,23-41 0 0,-22 45 0 0,22-45 0 0,-21 48 0 15,21-48 0-15,-20 51 0 0,20-51 0 0,-15 53 0 16,15-53 0-16,-12 56 0 0,12-56 0 16,-7 53 0-16,7-53 0 0,-5 52 0 0,5-52 0 15,0 50 0-15,0-50 0 0,3 47 0 0,-3-47 0 16,6 43 0 0,-6-43 0-16,10 39 0 0,-10-39 0 0,12 36 0 15,-12-36 0-15,14 29 0 0,-14-29 0 0,18 26 0 16,-18-26 0-16,21 22 0 0,-21-22 0 0,26 15 0 15,-26-15 0-15,28 9 0 0,-28-9 0 0,30 4 0 16,-6 0 0-16</inkml:trace>
  <inkml:trace contextRef="#ctx0" brushRef="#br0" timeOffset="53685.98">21169 12632 2048 0,'0'0'0'16,"0"0"0"-16,0 0 0 0,0 0 0 0,0 0 0 0,0 0 0 15,0 0 0-15,0 0 0 0,0 0 0 16,0 0 0-16,0 0 0 0,0 0 0 0,0-2 0 16,0 2 0-16,-1 0 0 0,1 0 0 0,0 0 0 15,0 0 0-15,2 2 0 0,-2-2 0 0,6 3 0 16,-6-3 0-16,9 8 0 0,-9-8 0 0,8 12 0 16,-8-12 0-16,13 17 0 0,-13-17 0 15,16 24 0-15,-16-24 0 0,19 26 0 0,-19-26 0 16,20 30 0-16,-20-30 0 0,24 29 0 0,-24-29 0 15,22 27 0-15,-22-27 0 0,21 24 0 0,-21-24 0 16,18 18 0-16,-18-18 0 16,19 21 0-16,-19-21 0 0,15 16 0 0,-15-16 0 0,13 13 0 0,-13-13 0 15,9 9 0-15,-9-9 0 0,8 5 0 0</inkml:trace>
  <inkml:trace contextRef="#ctx0" brushRef="#br0" timeOffset="54013.3">21520 12659 2048 0,'-1'4'0'16,"1"-4"0"-16,-3 7 0 0,3-7 0 0,-5 15 0 15,5-15 0-15,-8 20 0 0,8-20 0 0,-11 26 0 16,11-26 0-16,-13 34 0 0,13-34 0 15,-14 36 0-15,14-36 0 0,-16 40 0 0,16-40 0 0,-19 39 0 0,19-39 0 16,-17 36 0-16,17-36 0 0,-15 35 0 0,15-35 0 16,-17 32 0-16,17-32 0 0,-14 31 0 15,14-31 0-15,-12 24 0 0,12-24 0 0,-8 25 0 16,8-25 0-16,-7 19 0 0,7-19 0 0,-6 15 0 16,6-15 0-16,-3 12 0 0,3-12 0 0,0 4 0 15,0-4 0-15,0 1 0 16,0-1 0-16,2 2 0 0</inkml:trace>
  <inkml:trace contextRef="#ctx0" brushRef="#br0" timeOffset="54361.24">21717 12639 2048 0,'0'0'0'0,"0"0"0"0,-1 4 0 0,1-4 0 15,-1 10 0-15,1-10 0 0,0 14 0 0,0-14 0 0,0 22 0 16,0-22 0-16,1 25 0 0,-1-25 0 0,1 31 0 16,-1-31 0-16,0 37 0 0,0-37 0 0,1 42 0 15,-1-42 0-15,1 43 0 0,-1-43 0 16,3 46 0-1,-3-46 0-15,1 47 0 0,-1-47 0 0,2 45 0 16,-2-45 0-16,3 43 0 0,-3-43 0 0,2 40 0 16,-2-40 0-16,2 32 0 0,-2-32 0 0,1 27 0 0,-1-27 0 0,2 22 0 15,-2-22 0 1,0 15 0-16,0-15 0 0,-2 8 0 0,2-8 0 16,-2 0 0-16,2 0 0 0,-1-3 0 15,1 3 0-15,-2-5 0 0</inkml:trace>
  <inkml:trace contextRef="#ctx0" brushRef="#br0" timeOffset="54929.81">21636 12708 2048 0,'0'-2'0'0,"0"2"0"0,0-3 0 0,0 3 0 15,3-7 0 1,-3 7 0-16,7-13 0 0,-7 13 0 0,13-13 0 0,-13 13 0 15,19-17 0-15,-19 17 0 0,22-17 0 16,-22 17 0-16,23-13 0 0,-23 13 0 0,25-10 0 0,-25 10 0 0,27-9 0 0,-27 9 0 16,27-7 0-1,-27 7 0-15,26-3 0 0,-26 3 0 0,22 1 0 16,-22-1 0-16,20 6 0 0,-20-6 0 0,18 10 0 16,-18-10 0-16,13 15 0 0,-13-15 0 15,9 17 0-15,-9-17 0 0,7 23 0 0,-7-23 0 16,-1 27 0-16,1-27 0 0,-6 26 0 0,6-26 0 15,-9 29 0-15,9-29 0 0,-12 26 0 0,12-26 0 16,-13 27 0-16,13-27 0 0,-14 24 0 0,14-24 0 16,-16 21 0-16,16-21 0 0,-16 17 0 0,16-17 0 15,-13 13 0-15,13-13 0 0,-8 10 0 0,8-10 0 0,-7 7 0 0,7-7 0 16,-5 4 0-16,5-4 0 0,-2 3 0 16,2-3 0-16,-1 1 0 15,1-1 0-15,2 0 0 0,-2 0 0 0,6 0 0 16,-6 0 0-16,11 0 0 0,-11 0 0 0,14 2 0 15,-14-2 0-15,17 0 0 0,-17 0 0 0,21 3 0 16,-21-3 0-16,23 4 0 0,-23-4 0 0,27 6 0 16,-27-6 0-16,29 7 0 0,-29-7 0 15,32 8 0-15,-32-8 0 0,33 8 0 0,-33-8 0 16,31 9 0-16,-31-9 0 0,30 9 0 0,-30-9 0 16,25 8 0-16,-25-8 0 0,24 11 0 0,-24-11 0 15,20 7 0-15,-20-7 0 0,16 9 0 0,-16-9 0 16,13 4 0-16,-13-4 0 0,9 6 0 0,-9-6 0 0,5 3 0 15,-5-3 0-15,4 6 0 0,-4-6 0 0,2 3 0 16,-2-3 0-16,3 0 0 0,-3 0 0 16,0 0 0-16,0-3 0 15</inkml:trace>
  <inkml:trace contextRef="#ctx0" brushRef="#br0" timeOffset="55320.21">22174 12522 2048 0,'1'6'0'16,"-1"-6"0"-16,7 11 0 0,-7-11 0 0,12 18 0 15,-12-18 0-15,16 27 0 0,-16-27 0 16,18 29 0-16,-18-29 0 0,19 37 0 0,-19-37 0 16,21 42 0-16,-21-42 0 0,22 43 0 0,-22-43 0 15,22 53 0-15,-22-53 0 16,20 53 0-16,0-1 0 0,-20-52 0 0,15 50 0 16,-15-50 0-16,16 53 0 0,-16-53 0 0,8 53 0 15,-8-53 0-15,5 55 0 0,-5-55 0 0,-2 56 0 0,2-56 0 16,-9 56 0-16,9-56 0 0,-18 52 0 0,-3-1 0 15,21-51 0-15,-29 49 0 0,-7-3 0 0,36-46 0 16,-37 41 0-16,37-41 0 16,-44 37 0-16,44-37 0 0,-43 33 0 0,43-33 0 15,-42 25 0-15,42-25 0 0,-33 19 0 0</inkml:trace>
  <inkml:trace contextRef="#ctx0" brushRef="#br0" timeOffset="60759.39">23508 12251 2048 0,'0'0'0'0,"0"0"0"0,0 0 0 0,0 0 0 0,0 0 0 16,0 0 0-16,0 0 0 0,0 0 0 0,0 0 0 15,0 0 0-15,0 0 0 0,0 0 0 0,1 0 0 16,-1 0 0-16,0 0 0 0,0 0 0 0,0 0 0 16,0 0 0-16,0 0 0 0,0 0 0 15,0 0 0-15,0 0 0 0,0 0 0 0,0 0 0 16,0-1 0-16,0 1 0 0,1 0 0 0,-1 0 0 16,6-1 0-16,-6 1 0 0,6-2 0 0,-6 2 0 0,7-2 0 15,-7 2 0-15,14-2 0 0,-14 2 0 0,19-3 0 16,-19 3 0-16,21 1 0 0,-21-1 0 0,25 6 0 15,-25-6 0-15,22 6 0 0,-22-6 0 16,20 7 0-16,-20-7 0 0,20 7 0 0,-20-7 0 16,17 6 0-16,-17-6 0 0,16 7 0 0,-16-7 0 15,11 7 0-15,-11-7 0 16,9 8 0-16,-9-8 0 0,5 15 0 16,-5-15 0-16,2 17 0 0,-2-17 0 0,-3 16 0 15,3-16 0-15,-7 22 0 0,7-22 0 0,-8 21 0 16,8-21 0-16,-8 14 0 0,8-14 0 0,-11 17 0 15,11-17 0-15,-10 15 0 0,10-15 0 0,-7 12 0 16,7-12 0-16,-6 9 0 0,6-9 0 16,-1 9 0-16,1-9 0 0,0 6 0 0,0-6 0 0,8 8 0 0,-8-8 0 15,13 6 0-15,-13-6 0 0,13 4 0 16,-13-4 0-16,19 7 0 0,-19-7 0 0,23 5 0 16,-23-5 0-16,24 13 0 15,-24-13 0-15,24 11 0 0,-24-11 0 0,18 11 0 16,-18-11 0-16,16 13 0 0,-16-13 0 0,13 13 0 0,-13-13 0 15,9 11 0-15,-9-11 0 16,10 9 0-16,-10-9 0 0,1 15 0 0,-1-15 0 16,-11 17 0-16,11-17 0 0,-11 17 0 15,11-17 0-15,-20 15 0 0,20-15 0 0,-20 16 0 16,20-16 0-16,-25 13 0 0,25-13 0 0,-27 11 0 16,27-11 0-16,-27 10 0 0,27-10 0 0,-23 6 0 15,23-6 0-15,-19 4 0 0,19-4 0 0,-17 2 0 16,17-2 0-16,-14 0 0 0</inkml:trace>
  <inkml:trace contextRef="#ctx0" brushRef="#br0" timeOffset="61136.46">23516 12820 2048 0,'0'0'0'0,"0"0"0"0,0 0 0 0,0 0 0 0,0 0 0 31,0 0 0-31,5 0 0 0,-5 0 0 0,7 0 0 16,-7 0 0-16,7-1 0 0,-7 1 0 0,14 0 0 15,-14 0 0-15,15 0 0 0,-15 0 0 0,21-2 0 16,-21 2 0-16,26-2 0 0,-26 2 0 0,36-3 0 15,-36 3 0-15,33-1 0 0,-33 1 0 0,37-1 0 16,-37 1 0-16,41-2 0 0,-41 2 0 16,42 0 0-16,-42 0 0 0,42 0 0 0,-42 0 0 0,46 2 0 0,-46-2 0 15,40 2 0-15,-40-2 0 0,39 2 0 0,-39-2 0 16,33 3 0 0,-33-3 0-16,32 2 0 0,-32-2 0 0,27 2 0 15,-27-2 0-15,21 6 0 0,-21-6 0 0,16 1 0 0,-16-1 0 16,11 2 0-16,-11-2 0 0,5 0 0 0</inkml:trace>
  <inkml:trace contextRef="#ctx0" brushRef="#br0" timeOffset="61460.07">23578 12936 2048 0,'2'0'0'16,"-2"0"0"-16,0 3 0 0,0-3 0 0,2 6 0 15,-2-6 0-15,5 7 0 0,-5-7 0 0,6 11 0 16,-6-11 0-16,4 15 0 0,-4-15 0 16,5 16 0-16,-5-16 0 0,5 20 0 0,-5-20 0 0,2 23 0 15,-2-23 0-15,4 28 0 0,-4-28 0 0,4 28 0 0,-4-28 0 16,5 30 0-16,-5-30 0 0,4 30 0 0,-4-30 0 15,2 28 0-15,-2-28 0 0,2 27 0 0,-2-27 0 16,2 21 0-16,-2-21 0 0,1 21 0 0,-1-21 0 16,1 16 0-16,-1-16 0 0,1 10 0 15,-1-10 0-15,0 9 0 16,0-9 0-16,1 4 0 0,-1-1 0 16</inkml:trace>
  <inkml:trace contextRef="#ctx0" brushRef="#br0" timeOffset="61913.35">23895 12964 2048 0,'-1'1'0'0,"1"-1"0"0,0 0 0 16,0 0 0-16,-1 0 0 0,1 0 0 0,-2 4 0 0,2-4 0 0,-5 3 0 15,5-3 0-15,-6 4 0 0,6-4 0 16,-11 13 0-16,11-13 0 0,-15 22 0 0,15-22 0 15,-15 27 0 1,15-27 0-16,-13 31 0 0,13-31 0 0,-12 29 0 16,12-29 0-16,-6 32 0 0,6-32 0 0,0 31 0 15,0-31 0-15,7 28 0 0,-7-28 0 0,14 26 0 16,-14-26 0-16,16 22 0 0,-16-22 0 16,16 20 0-16,-16-20 0 0,12 15 0 0,-12-15 0 15,20 11 0-15,-20-11 0 0,23 6 0 0,-23-6 0 16,28 3 0-16,-28-3 0 0,24-4 0 0,-24 4 0 0,24-9 0 15,-24 9 0-15,23-16 0 0,-23 16 0 16,17-22 0-16,-17 22 0 0,14-26 0 0,-14 26 0 16,7-32 0-16,-7 32 0 0,4-35 0 0,-4 35 0 15,0-34 0-15,0 34 0 0,-5-35 0 0,5 35 0 16,-6-31 0-16,6 31 0 0,-10-27 0 0,10 27 0 16,-15-25 0-16,15 25 0 15,-17-16 0-15,17 16 0 0,-18-11 0 0,18 11 0 0,-21-10 0 0,21 10 0 0,-21-7 0 16,21 7 0-16,-19-3 0 0,19 3 0 0,-18-3 0 15,18 3 0 1,-12-3 0-16,12 3 0 0,-9-3 0 0</inkml:trace>
  <inkml:trace contextRef="#ctx0" brushRef="#br0" timeOffset="62389.24">24536 12635 2048 0,'1'0'0'0,"-1"0"0"0,5 4 0 0,-5-4 0 15,6 7 0-15,-6-7 0 0,11 9 0 16,-11-9 0-16,13 11 0 0,-13-11 0 0,14 14 0 0,-14-14 0 0,17 16 0 15,-17-16 0-15,20 16 0 0,-20-16 0 16,23 22 0-16,-23-22 0 0,25 22 0 16,-25-22 0-16,24 25 0 0,-24-25 0 0,29 23 0 15,-29-23 0-15,28 23 0 0,-28-23 0 0,27 23 0 16,-27-23 0-16,25 20 0 0,-25-20 0 0,24 18 0 16,-24-18 0-16,22 15 0 15,-22-15 0-15,16 9 0 0,-16-9 0 0,17 2 0 16,-17-2 0-16,9-2 0 0,-9 2 0 0,9-7 0 0,-9 7 0 0,5-12 0 15</inkml:trace>
  <inkml:trace contextRef="#ctx0" brushRef="#br0" timeOffset="62608.41">24861 12680 2048 0,'-1'0'0'0,"1"0"0"15,-2 0 0-15,2 0 0 0,-4 1 0 0,4-1 0 16,-7 3 0-16,7-3 0 0,-13 5 0 15,13-5 0-15,-15 10 0 0,15-10 0 0,-21 13 0 16,21-13 0-16,-27 19 0 0,27-19 0 0,-28 21 0 16,28-21 0-16,-27 24 0 0,27-24 0 0,-29 25 0 0,29-25 0 15,-27 26 0-15,27-26 0 0,-24 20 0 0,24-20 0 16,-21 23 0-16,21-23 0 0,-15 17 0 16,15-17 0-16,-12 16 0 0,12-16 0 0,-7 9 0 0,7-9 0 15,-2 4 0-15,2-3 0 0</inkml:trace>
  <inkml:trace contextRef="#ctx0" brushRef="#br0" timeOffset="63238.97">25176 12353 2048 0,'2'0'0'0,"-2"0"0"0,1 0 0 15,-1 0 0-15,3 2 0 0,-3-2 0 0,6 3 0 16,-6-3 0-16,7 3 0 0,-7-3 0 0,13 3 0 0,-13-3 0 16,14 1 0-16,-14-1 0 0,20 0 0 0,-20 0 0 15,24 0 0-15,-24 0 0 0,27-1 0 0,-27 1 0 16,29-3 0-16,-29 3 0 0,32-1 0 15,-32 1 0-15,31-5 0 0,-31 5 0 0,31-4 0 16,-31 4 0-16,30-4 0 0,-30 4 0 0,26-4 0 16,-26 4 0-16,24-3 0 0,-24 3 0 0,20-4 0 15,-20 4 0-15,16-2 0 0,-16 2 0 0,12-1 0 16,-12 1 0-16,8 0 0 0,-8 0 0 0,4 3 0 16,-4-3 0-16,2 4 0 0,-2-4 0 0,-4 13 0 15,4-13 0-15,-6 16 0 0,6-16 0 0,-10 18 0 16,10-18 0-16,-12 23 0 0,12-23 0 0,-15 22 0 15,15-22 0-15,-15 23 0 16,15-23 0-16,-15 24 0 0,15-24 0 16,-13 20 0-16,13-20 0 0,-12 19 0 0,12-19 0 15,-10 16 0-15,10-16 0 0,-8 13 0 0,8-13 0 16,-6 12 0-16,6-12 0 0,-5 10 0 0,5-10 0 0,-5 6 0 16,5-6 0-16,-3 4 0 15,3-4 0-15,-1 0 0 0,-1 0 0 0</inkml:trace>
  <inkml:trace contextRef="#ctx0" brushRef="#br0" timeOffset="63562.92">25185 12772 2048 0,'0'0'0'0,"0"0"0"16,2 0 0-16,-2 0 0 0,2 2 0 0,-2-2 0 0,5 0 0 0,-5 0 0 15,8 2 0-15,-8-2 0 0,14 2 0 0,-14-2 0 16,17 0 0-16,-17 0 0 0,23-2 0 0,-23 2 0 16,31-5 0-16,-31 5 0 0,33-5 0 0,-33 5 0 15,39-5 0-15,-39 5 0 0,42-7 0 16,-42 7 0-16,44-6 0 0,-44 6 0 16,45-3 0-16,-45 3 0 0,48-6 0 0,-48 6 0 15,46-4 0-15,-46 4 0 0,41-1 0 0,-41 1 0 16,38-3 0-16,-38 3 0 0,30 0 0 15,-30 0 0-15,24 0 0 0,-24 0 0 0,20 0 0 16,-20 0 0-16,12 0 0 0,-12 0 0 0,5 3 0 16,-5-3 0-16,0 1 0 0,0-1 0 0,-1 0 0 0</inkml:trace>
  <inkml:trace contextRef="#ctx0" brushRef="#br0" timeOffset="64231.6">25559 12906 2048 0,'0'0'0'15,"0"0"0"-15,0 0 0 0,0 0 0 0,0 0 0 16,0 0 0-16,-1-1 0 0,1 1 0 0,-4-2 0 0,4 2 0 0,-7 0 0 15,7 0 0-15,-9-2 0 0,9 2 0 16,-12-3 0-16,12 3 0 0,-17 2 0 16,17-2 0-16,-16 3 0 0,16-3 0 0,-24 10 0 15,24-10 0-15,-23 14 0 0,23-14 0 0,-22 16 0 16,22-16 0-16,-21 17 0 0,21-17 0 0,-16 18 0 16,16-18 0-16,-12 20 0 0,12-20 0 15,-7 17 0-15,7-17 0 0,-4 16 0 16,4-16 0-16,3 14 0 0,-3-14 0 0,7 9 0 15,-7-9 0-15,12 9 0 0,-12-9 0 0,16 2 0 16,-16-2 0-16,17 2 0 0,-17-2 0 16,20-2 0-16,-20 2 0 0,21-6 0 0,-21 6 0 0,21-8 0 15,-21 8 0-15,23-9 0 0,-23 9 0 16,19-14 0-16,-19 14 0 0,19-14 0 0,-19 14 0 0,18-15 0 16,-18 15 0-16,14-14 0 0,-14 14 0 0,11-12 0 15,-11 12 0-15,6-10 0 0,-6 10 0 0,4-7 0 16,-4 7 0-16,3-7 0 0,-3 7 0 0,1-2 0 15,-1 2 0-15,1-2 0 0,-1 2 0 16,0 1 0-16,0-1 0 0,1 3 0 0,-1-3 0 16,0 8 0-16,0-8 0 0,2 12 0 0,-2-12 0 15,1 16 0-15,-1-16 0 0,1 23 0 0,-1-23 0 16,0 26 0-16,0-26 0 0,0 27 0 0,0-27 0 0,0 30 0 16,0-30 0-16,1 36 0 0,-1-36 0 0,0 39 0 31,0-39 0-31,-1 40 0 0,1-40 0 0,-1 40 0 15,1-40 0-15,-1 37 0 0,1-37 0 0,-2 36 0 16,2-36 0-16,0 33 0 0,0-33 0 0,-1 30 0 0,1-30 0 16,-1 27 0-16,1-27 0 0,0 20 0 15,0-20 0-15,0 17 0 0,0-17 0 0,1 12 0 0,-1-12 0 0,1 6 0 16,-1-6 0 0,3 0 0-16,-3 0 0 0,2-1 0 0,1-3 0 0</inkml:trace>
  <inkml:trace contextRef="#ctx0" brushRef="#br0" timeOffset="64607.72">26019 12684 2048 0,'0'0'0'15,"0"0"0"-15,0 1 0 0,0-1 0 0,4 1 0 16,-4-1 0-16,7 3 0 0,-7-3 0 0,13 4 0 15,-13-4 0-15,12 3 0 0,-12-3 0 0,14 3 0 16,-14-3 0-16,16 3 0 0,-16-3 0 16,17 3 0-16,-17-3 0 15,16 0 0-15,-16 0 0 0,16 0 0 0,-16 0 0 0,13-2 0 0,-13 2 0 16,13-1 0-16,-13 1 0 0,13-2 0 0,-13 2 0 16,9-1 0-16,-9 1 0 0,6 0 0 0,1-1 0 15</inkml:trace>
  <inkml:trace contextRef="#ctx0" brushRef="#br0" timeOffset="64812.8">26055 12854 2048 0,'1'0'0'16,"-1"0"0"-16,0 1 0 0,0-1 0 0,1 0 0 0,-1 0 0 16,4 2 0-16,-4-2 0 0,5 1 0 15,-5-1 0-15,6 3 0 0,-6-3 0 0,10 0 0 16,-10 0 0-16,12-3 0 0,-12 3 0 0,16-4 0 0,-16 4 0 15,20-8 0-15,-20 8 0 0,24-9 0 0,-24 9 0 16,25-10 0-16,-25 10 0 0,27-10 0 0,-27 10 0 16,23-10 0-16,-23 10 0 0,17-10 0 0</inkml:trace>
  <inkml:trace contextRef="#ctx0" brushRef="#br0" timeOffset="65494.34">26739 12273 2048 0,'0'0'0'0,"0"0"0"15,3-2 0-15,-3 2 0 0,4-2 0 0,-4 2 0 0,11-4 0 16,-11 4 0-16,13-5 0 0,-13 5 0 0,15-6 0 0,-15 6 0 16,17-4 0-16,-17 4 0 0,21-2 0 15,-21 2 0-15,22 0 0 16,-22 0 0-16,22 2 0 0,-22-2 0 0,23 4 0 15,-23-4 0-15,26 9 0 0,-26-9 0 16,22 10 0-16,-22-10 0 0,21 14 0 0,-21-14 0 0,21 16 0 0,-21-16 0 0,16 18 0 16,-16-18 0-16,11 19 0 0,-11-19 0 0,3 25 0 15,-3-25 0-15,-3 25 0 0,3-25 0 16,-11 26 0-16,11-26 0 16,-16 26 0-16,16-26 0 0,-25 21 0 0,25-21 0 15,-27 22 0-15,27-22 0 0,-30 19 0 0,30-19 0 16,-30 18 0-16,30-18 0 0,-27 15 0 0,27-15 0 0,-25 12 0 0,25-12 0 15,-20 10 0 1,20-10 0-16,-13 9 0 0,13-9 0 0,-8 6 0 16,8-6 0-16,-3 7 0 0,3-7 0 0,4 5 0 15,-4-5 0-15,10 4 0 0,-10-4 0 0,16 3 0 16,-16-3 0-16,20 1 0 16,-20-1 0-16,22 0 0 0,-22 0 0 0,21-1 0 15,-21 1 0-15,24-2 0 0,-24 2 0 0,25-1 0 16,-25 1 0-16,22-3 0 0,-22 3 0 0,20-1 0 0,-20 1 0 15,21-2 0-15,-21 2 0 0,20-2 0 0,-20 2 0 0,18 0 0 0,-18 0 0 16,18-1 0-16,-18 1 0 0,15 0 0 0,-15 0 0 16,15 0 0-16,-15 0 0 0,12-2 0 15,-12 2 0 1,10 0 0-16,-10 0 0 0,7 0 0 0,-7 0 0 0,5 0 0 16,-5 0 0-16,5-4 0 0,-5 4 0 0,5-6 0 15,-5 6 0-15,5-5 0 0,-3-2 0 0</inkml:trace>
  <inkml:trace contextRef="#ctx0" brushRef="#br0" timeOffset="65841.72">27238 12250 2048 0,'0'0'0'0,"0"0"0"16,1 3 0-16,-1-3 0 0,2 5 0 0,-2-5 0 0,2 5 0 0,-2-5 0 16,3 10 0-16,-3-10 0 0,3 14 0 15,-3-14 0-15,0 17 0 0,0-17 0 0,2 23 0 16,-2-23 0-16,0 24 0 0,0-24 0 0,-2 29 0 16,2-29 0-16,-1 32 0 0,1-32 0 15,-1 32 0-15,1-32 0 0,0 33 0 0,0-33 0 16,0 35 0-16,0-35 0 0,0 32 0 0,0-32 0 0,0 30 0 0,0-30 0 15,0 27 0 1,0-27 0-16,1 26 0 0,-1-26 0 0,0 23 0 16,0-23 0-16,0 17 0 0,0-17 0 0,0 17 0 15,0-17 0-15,0 12 0 0,0-12 0 0,0 7 0 0,0-7 0 16,1 2 0-16,-1-2 0 0,2-2 0 0</inkml:trace>
  <inkml:trace contextRef="#ctx0" brushRef="#br0" timeOffset="66308.06">26812 12867 2048 0,'0'0'0'15,"0"0"0"-15,0 0 0 0,0 0 0 0,4 0 0 0,-4 0 0 16,3 0 0-16,-3 0 0 0,9-2 0 16,-9 2 0-16,14-3 0 0,-14 3 0 0,18-4 0 15,-18 4 0-15,21-3 0 0,-21 3 0 0,26-5 0 16,-26 5 0-16,30-4 0 0,-30 4 0 15,34-3 0-15,-34 3 0 0,39-2 0 0,-39 2 0 16,44 0 0-16,-44 0 0 0,47 2 0 0,-47-2 0 0,49 1 0 0,-49-1 0 16,48 1 0-16,-48-1 0 0,47 2 0 15,-47-2 0-15,45 5 0 0,-45-5 0 0,38 5 0 16,-38-5 0-16,38 1 0 0,-38-1 0 0,31 3 0 16,-31-3 0-1,23 1 0-15,-23-1 0 0,21 3 0 0,-21-3 0 0,16 2 0 16,-16-2 0-16,8 0 0 0,-8 0 0 15,6 0 0-15,-6 0 0 0,5 0 0 0,-5 0 0 0,1 0 0 0,-1 0 0 16,-1 0 0-16,1 0 0 0,-5 1 0 0,5-1 0 16,-6 2 0-16,6-2 0 0,-6 0 0 0</inkml:trace>
  <inkml:trace contextRef="#ctx0" brushRef="#br0" timeOffset="67083.84">27194 12996 2048 0,'-3'0'0'0,"3"0"0"16,-9-2 0-16,9 2 0 0,-14-8 0 0,14 8 0 15,-16-6 0-15,16 6 0 0,-22-5 0 0,22 5 0 16,-25-6 0-16,25 6 0 0,-26-6 0 0,26 6 0 0,-26-3 0 16,26 3 0-16,-25 2 0 15,25-2 0-15,-26 3 0 0,26-3 0 0,-24 7 0 16,24-7 0-16,-21 10 0 0,21-10 0 0,-15 12 0 16,15-12 0-16,-13 11 0 0,13-11 0 0,-7 13 0 15,7-13 0-15,-4 13 0 0,4-13 0 0,0 14 0 16,0-14 0-16,5 8 0 15,-5-8 0-15,6 6 0 0,-6-6 0 0,13 6 0 16,-13-6 0-16,13 2 0 0,-13-2 0 0,16-2 0 16,-16 2 0-16,17-4 0 0,-17 4 0 0,19-8 0 0,-19 8 0 0,19-12 0 15,-19 12 0-15,18-17 0 0,-18 17 0 0,22-17 0 0,-22 17 0 16,19-19 0-16,-19 19 0 0,16-18 0 0,-16 18 0 16,13-13 0-1,-13 13 0-15,12-11 0 0,-12 11 0 0,6-8 0 0,-6 8 0 16,4-5 0-16,-4 5 0 0,0-1 0 15,0 1 0-15,-1 4 0 0,1-4 0 0,-2 7 0 16,2-7 0-16,-4 14 0 0,4-14 0 0,-3 19 0 16,3-19 0-16,-6 24 0 15,6-24 0-15,-7 28 0 0,7-28 0 0,-4 30 0 16,4-30 0-16,-3 33 0 0,3-33 0 0,-1 36 0 16,1-36 0-16,0 37 0 0,0-37 0 0,2 36 0 15,-2-36 0-15,3 37 0 0,-3-37 0 0,5 38 0 16,-5-38 0-16,6 32 0 0,-6-32 0 0,7 33 0 0,-7-33 0 15,6 28 0-15,-6-28 0 0,6 25 0 0,-6-25 0 16,6 22 0-16,-6-22 0 0,6 18 0 0,-6-18 0 16,3 17 0-16,-3-17 0 15,3 9 0-15,-3-9 0 0,2 5 0 0,-2-5 0 16,1 0 0-16,-1 0 0 0,1-3 0 16</inkml:trace>
  <inkml:trace contextRef="#ctx0" brushRef="#br0" timeOffset="67602.38">27372 13045 2048 0,'0'0'0'16,"0"0"0"-16,-1 0 0 0,1 0 0 0,0 0 0 16,0 0 0-16,-3 0 0 0,3 0 0 0,-7 0 0 15,7 0 0-15,-8 5 0 0,8-5 0 0,-9 11 0 16,9-11 0-16,-11 14 0 0,11-14 0 0,-13 22 0 16,13-22 0-16,-9 22 0 0,9-22 0 15,-10 28 0-15,10-28 0 0,-8 36 0 0,8-36 0 0,-2 37 0 0,2-37 0 16,1 39 0-16,-1-39 0 0,6 39 0 15,-6-39 0-15,13 35 0 0,-13-35 0 0,15 34 0 16,-15-34 0-16,20 28 0 0,-20-28 0 0,24 24 0 16,-24-24 0-16,23 16 0 0,-23-16 0 0,25 10 0 15,-25-10 0-15,27 5 0 0,-27-5 0 16,25-2 0-16,-25 2 0 0,24-10 0 0,-24 10 0 16,24-17 0-16,-24 17 0 0,19-20 0 0,-19 20 0 0,20-26 0 15,-20 26 0-15,15-34 0 0,-15 34 0 0,13-39 0 16,-13 39 0-16,10-40 0 0,-10 40 0 0,4-44 0 15,-4 44 0-15,-1-42 0 0,1 42 0 16,-6-40 0-16,6 40 0 0,-14-36 0 0,14 36 0 16,-18-31 0-16,18 31 0 15,-24-24 0-15,24 24 0 0,-31-21 0 0,31 21 0 16,-32-15 0-16,32 15 0 0,-33-9 0 16,33 9 0-16,-36-4 0 0,36 4 0 0,-33 0 0 0,33 0 0 15,-31 2 0-15</inkml:trace>
  <inkml:trace contextRef="#ctx0" brushRef="#br0" timeOffset="69856.17">20379 15287 2048 0,'0'0'0'0,"0"0"0"16,0 4 0-16,0-4 0 0,-3 6 0 15,3-6 0-15,0 17 0 0,0-17 0 16,-1 24 0-16,1-24 0 0,1 32 0 0,-1-32 0 16,1 41 0-16,-1-41 0 0,3 48 0 0,-1 4 0 15,-2-52 0-15,3 56 0 0,-3-56 0 0,2 61 0 0,-2-61 0 16,2 62 0-1,-2-62 0-15,3 65 0 0,-3-65 0 0,1 64 0 16,-1-64 0-16,2 61 0 0,-2-61 0 0,3 51 0 16,-3-51 0-16,1 45 0 0,-1-45 0 0,2 41 0 0,-2-41 0 0,1 34 0 15,-1-34 0-15,3 29 0 0,-3-29 0 0,1 22 0 16,-1-22 0-16,2 12 0 0,-2-12 0 0,4-3 0 16,-4 3 0-1,3-14 0-15</inkml:trace>
  <inkml:trace contextRef="#ctx0" brushRef="#br0" timeOffset="70256.95">20373 15390 2048 0,'0'0'0'0,"0"0"0"0,0-1 0 0,0 1 0 0,1-3 0 15,-1 3 0-15,0-6 0 0,0 6 0 0,1-7 0 16,-1 7 0-16,4-9 0 0,-4 9 0 15,7-7 0-15,-7 7 0 0,9-6 0 0,-9 6 0 0,15-6 0 16,-15 6 0-16,19-1 0 0,-19 1 0 0,24 1 0 31,-24-1 0-31,26 8 0 0,-26-8 0 0,29 10 0 0,-29-10 0 0,32 16 0 16,-32-16 0-16,30 19 0 0,-30-19 0 0,30 22 0 16,-30-22 0-16,26 25 0 0,-26-25 0 0,24 26 0 15,-24-26 0-15,22 24 0 0,-22-24 0 16,17 26 0-16,-17-26 0 0,10 24 0 0,-10-24 0 15,5 25 0-15,-5-25 0 0,-1 25 0 0,1-25 0 16,-6 24 0-16,6-24 0 0,-14 22 0 0,14-22 0 0,-23 21 0 16,23-21 0-16,-23 22 0 0,23-22 0 0,-27 18 0 15,27-18 0-15,-30 17 0 0,30-17 0 0,-26 16 0 16,26-16 0 0,-21 11 0-16,21-11 0 0,-18 6 0 0,18-6 0 15,-10 1 0-15,10-1 0 0,-4-7 0 0,4 7 0 0,5-10 0 0,-5 10 0 31,9-10 0-31</inkml:trace>
  <inkml:trace contextRef="#ctx0" brushRef="#br0" timeOffset="70657.72">21253 15165 2048 0,'-1'0'0'0,"1"0"0"0,-1 2 0 16,1-2 0-16,-4 5 0 0,4-5 0 16,-8 6 0-16,8-6 0 0,-14 14 0 0,14-14 0 15,-22 22 0-15,22-22 0 0,-22 29 0 0,22-29 0 16,-25 37 0-16,25-37 0 0,-28 43 0 0,1 4 0 15,27-47 0-15,-25 52 0 0,2-2 0 16,23-50 0-16,-20 54 0 0,20-54 0 0,-18 56 0 0,5 0 0 16,13-56 0-16,-8 51 0 0,8-51 0 15,-4 54 0-15,4-54 0 0,2 56 0 0,-2-56 0 0,8 56 0 16,-8-56 0-16,11 55 0 16,-11-55 0-16,17 49 0 0,-17-49 0 0,19 43 0 15,-19-43 0-15,22 37 0 0,-22-37 0 0,25 30 0 16,-25-30 0-16,27 22 0 0,-27-22 0 0,28 11 0 15,-28-11 0-15,26 3 0 0,-26-3 0 0,20 0 0 16,-3-1 0-16</inkml:trace>
  <inkml:trace contextRef="#ctx0" brushRef="#br0" timeOffset="71000.55">21367 15449 2048 0,'0'1'0'0,"0"-1"0"0,0 0 0 0,0 0 0 15,2 5 0-15,-2-5 0 0,4 4 0 0,-4-4 0 0,5 10 0 16,-5-10 0-16,8 13 0 0,-8-13 0 0,11 16 0 15,-11-16 0-15,14 21 0 16,-14-21 0-16,16 22 0 0,-16-22 0 0,22 24 0 0,-22-24 0 0,22 25 0 16,-22-25 0-16,22 25 0 0,-22-25 0 15,24 24 0-15,-24-24 0 0,23 24 0 0,-23-24 0 16,24 22 0 0,-24-22 0-16,21 19 0 0,-21-19 0 0,21 15 0 15,-21-15 0-15,17 8 0 0,-17-8 0 0,15 3 0 16,-15-3 0-16,10 0 0 0</inkml:trace>
  <inkml:trace contextRef="#ctx0" brushRef="#br0" timeOffset="71283.42">21783 15537 2048 0,'0'0'0'0,"0"0"0"0,0 2 0 16,0-2 0-16,-1 5 0 0,1-5 0 0,-1 10 0 15,1-10 0-15,-4 14 0 0,4-14 0 0,-6 20 0 16,6-20 0 0,-9 27 0-16,9-27 0 0,-17 31 0 0,17-31 0 0,-20 36 0 15,20-36 0-15,-21 39 0 0,21-39 0 0,-23 38 0 16,23-38 0-16,-25 40 0 0,25-40 0 0,-23 39 0 16,23-39 0-16,-20 36 0 0,20-36 0 0,-18 33 0 15,18-33 0-15,-13 29 0 0,13-29 0 16,-10 24 0-16,10-24 0 0,-3 16 0 15,3-16 0-15,-3 15 0 0,3-15 0 16,0 7 0-16,1 0 0 0</inkml:trace>
  <inkml:trace contextRef="#ctx0" brushRef="#br0" timeOffset="71690">21924 15481 2048 0,'2'1'0'0,"-2"-1"0"0,0 0 0 16,0 0 0-16,0 2 0 0,0-2 0 15,1 2 0-15,-1-2 0 0,2 7 0 0,-2-7 0 0,6 11 0 0,-6-11 0 0,9 16 0 16,-9-16 0-16,11 19 0 0,-11-19 0 16,14 22 0-16,-14-22 0 0,17 25 0 15,-17-25 0-15,21 25 0 0,-21-25 0 0,21 26 0 16,-21-26 0-16,22 26 0 0,-22-26 0 0,25 25 0 15,-25-25 0-15,20 22 0 0,-20-22 0 0,19 22 0 16,-19-22 0-16,19 17 0 16,-19-17 0-16,18 10 0 0,-18-10 0 0,16 8 0 15,-16-8 0-15,13 4 0 0,-1-3 0 16</inkml:trace>
  <inkml:trace contextRef="#ctx0" brushRef="#br0" timeOffset="71975.14">22288 15547 2048 0,'2'0'0'0,"-2"0"0"0,-2 3 0 0,2-3 0 0,-1 5 0 15,1-5 0-15,-2 9 0 16,2-9 0-16,-6 13 0 0,6-13 0 0,-7 20 0 16,7-20 0-16,-10 24 0 0,10-24 0 0,-14 31 0 15,14-31 0-15,-15 34 0 0,15-34 0 0,-20 37 0 0,20-37 0 0,-19 38 0 16,19-38 0-16,-20 38 0 0,20-38 0 0,-21 38 0 15,21-38 0-15,-20 37 0 0,20-37 0 0,-18 33 0 16,18-33 0-16,-15 33 0 0,15-33 0 0,-15 29 0 16,15-29 0-16,-13 23 0 15,13-23 0-15,-12 20 0 0,12-20 0 0,-6 10 0 16,6-10 0-16,-1 3 0 0,1-3 0 16,2-3 0-16,2-4 0 0</inkml:trace>
  <inkml:trace contextRef="#ctx0" brushRef="#br0" timeOffset="72442.52">22314 15198 2048 0,'0'0'0'0,"0"0"0"16,0 0 0-16,0 0 0 0,0 0 0 0,0 0 0 16,0 2 0-16,0-2 0 0,1 5 0 0,-1-5 0 15,4 11 0-15,-4-11 0 0,4 15 0 0,-4-15 0 0,7 21 0 0,-7-21 0 0,10 25 0 16,-10-25 0-16,13 30 0 15,-13-30 0-15,16 34 0 0,-16-34 0 0,21 39 0 16,-21-39 0-16,19 45 0 0,-19-45 0 0,18 49 0 16,-18-49 0-16,18 52 0 0,0 0 0 0,-18-52 0 15,15 53 0-15,-15-53 0 0,11 55 0 0,-11-55 0 16,7 57 0-16,-7-57 0 0,3 56 0 16,-3-56 0-16,-3 58 0 0,3-58 0 0,-8 55 0 15,8-55 0-15,-16 54 0 0,16-54 0 16,-23 54 0-16,23-54 0 0,-31 48 0 0,31-48 0 15,-40 46 0-15,0-6 0 0,40-40 0 0,-41 36 0 0,41-36 0 16,-43 32 0-16,43-32 0 0,-44 30 0 0,44-30 0 16,-42 23 0-16,42-23 0 0,-39 18 0 0,39-18 0 15,-30 11 0 1,30-11 0-16,-24 6 0 0</inkml:trace>
  <inkml:trace contextRef="#ctx0" brushRef="#br0" timeOffset="79931.96">23657 14984 2048 0,'0'0'0'0,"0"0"0"16,0 0 0-16,0 0 0 0,0 0 0 0,0 0 0 0,0 0 0 0,0 0 0 0,0 0 0 15,0 0 0-15,0 0 0 0,0 0 0 31,2 0 0-31,-2 0 0 0,1 0 0 0,-1 0 0 16,6 0 0-16,-6 0 0 0,9 0 0 16,-9 0 0-16,12 0 0 0,-12 0 0 0,16 2 0 0,-16-2 0 15,13 2 0-15,-13-2 0 0,17 0 0 0,-17 0 0 16,16 5 0-16,-16-5 0 0,19 6 0 0,-19-6 0 16,17 9 0-16,-17-9 0 0,14 9 0 0,-14-9 0 15,12 15 0-15,-12-15 0 0,5 15 0 0,-5-15 0 16,4 16 0-16,-4-16 0 0,1 11 0 0,-1-11 0 0,-3 16 0 0,3-16 0 15,-6 16 0-15,6-16 0 0,-9 19 0 0,9-19 0 16,-8 17 0-16,8-17 0 16,-9 14 0-16,9-14 0 0,-5 11 0 0,5-11 0 15,-6 11 0-15,6-11 0 0,-5 10 0 0,5-10 0 0,-2 8 0 16,2-8 0-16,2 7 0 0,-2-7 0 0,6 5 0 31,-6-5 0-31,16 7 0 0,-16-7 0 0,14 6 0 16,-14-6 0-16,20 7 0 0,-20-7 0 0,18 10 0 15,-18-10 0-15,21 11 0 0,-21-11 0 0,17 14 0 0,-17-14 0 0,18 15 0 0,-18-15 0 16,15 18 0-16,-15-18 0 0,11 13 0 0,-11-13 0 16,5 16 0-16,-5-16 0 0,1 15 0 0,-1-15 0 15,-4 17 0-15,4-17 0 0,-6 14 0 0,6-14 0 16,-14 17 0-16,14-17 0 0,-20 15 0 31,20-15 0-31,-22 13 0 0,22-13 0 0,-28 13 0 0,28-13 0 16,-25 9 0-16,25-9 0 0,-27 7 0 0,27-7 0 0,-27 5 0 15,27-5 0-15,-26 2 0 0,26-2 0 0,-24 0 0 16,24 0 0-16,-19 0 0 0,19 0 0 0,-14-2 0 16</inkml:trace>
  <inkml:trace contextRef="#ctx0" brushRef="#br0" timeOffset="80246.52">23582 15531 2048 0,'1'0'0'0,"-1"0"0"0,1 1 0 0,-1-1 0 15,4 5 0 1,-4-5 0-16,6 2 0 0,-6-2 0 0,9 3 0 16,-9-3 0-16,13 3 0 0,-13-3 0 15,17 5 0-15,-17-5 0 0,22 4 0 0,-22-4 0 16,28 3 0-16,-28-3 0 0,33 4 0 0,-33-4 0 0,37 3 0 15,-37-3 0-15,41 2 0 0,-41-2 0 0,41 4 0 16,-41-4 0-16,45 4 0 0,-45-4 0 0,46 6 0 16,-46-6 0-16,45 6 0 0,-45-6 0 0,44 5 0 15,-44-5 0-15,39 6 0 0,-39-6 0 0,36 7 0 16,-36-7 0-16,33 3 0 0,-33-3 0 0,28 4 0 16,-28-4 0-16,24 2 0 0,-24-2 0 0,15 4 0 15,-15-4 0-15,12 0 0 0,-12 0 0 16,9 2 0-16</inkml:trace>
  <inkml:trace contextRef="#ctx0" brushRef="#br0" timeOffset="80566.44">23677 15719 2048 0,'0'0'0'0,"0"0"0"0,-1 4 0 0,1-4 0 16,0 9 0-16,0-9 0 0,3 13 0 0,-3-13 0 16,3 14 0-16,-3-14 0 0,5 21 0 0,-5-21 0 15,6 24 0-15,-6-24 0 0,6 31 0 0,-6-31 0 32,4 32 0-32,-4-32 0 0,4 38 0 0,-4-38 0 0,2 37 0 0,-2-37 0 0,4 39 0 15,-4-39 0-15,3 36 0 0,-3-36 0 16,4 34 0-16,-4-34 0 0,3 27 0 0,-3-27 0 15,4 24 0-15,-4-24 0 0,6 18 0 0,-6-18 0 16,3 11 0 0,-3-11 0-16,7 1 0 0,-7-1 0 0,5-3 0 15,0-2 0-15</inkml:trace>
  <inkml:trace contextRef="#ctx0" brushRef="#br0" timeOffset="81031.19">23971 15735 2048 0,'0'0'0'0,"0"0"0"0,0 0 0 0,0 0 0 0,0 1 0 15,0-1 0-15,-1 5 0 0,1-5 0 16,-2 8 0-16,2-8 0 0,-3 14 0 0,3-14 0 16,-6 20 0-16,6-20 0 0,-8 25 0 0,8-25 0 15,-11 29 0-15,11-29 0 0,-10 33 0 0,10-33 0 16,-8 35 0-16,8-35 0 0,-6 35 0 15,6-35 0-15,0 36 0 0,0-36 0 0,5 33 0 0,-5-33 0 16,10 30 0-16,-10-30 0 0,15 29 0 16,-15-29 0-16,19 23 0 0,-19-23 0 0,23 20 0 15,-23-20 0-15,29 14 0 0,-29-14 0 16,30 7 0-16,-30-7 0 16,32 3 0-16,-32-3 0 0,34-8 0 0,-34 8 0 15,34-9 0-15,-34 9 0 0,34-16 0 16,-34 16 0-16,29-22 0 0,-29 22 0 0,26-25 0 0,-26 25 0 15,20-27 0-15,-20 27 0 0,13-31 0 0,-13 31 0 16,6-32 0-16,-6 32 0 0,-3-33 0 0,3 33 0 16,-9-29 0-16,9 29 0 0,-19-29 0 0,19 29 0 15,-20-23 0-15,20 23 0 0,-25-17 0 0,25 17 0 16,-28-15 0-16,28 15 0 0,-28-15 0 0,28 15 0 16,-25-7 0-16,25 7 0 0,-23-9 0 0,23 9 0 15,-19-4 0-15,19 4 0 0,-16-6 0 0,16 6 0 16,-9-3 0-16,9 3 0 0,-5-3 0 0,5 3 0 15,-1-4 0-15,1 1 0 0</inkml:trace>
  <inkml:trace contextRef="#ctx0" brushRef="#br0" timeOffset="81467.91">24754 15511 2048 0,'1'2'0'0,"-1"-2"0"0,4 3 0 0,-4-3 0 16,7 6 0-16,-7-6 0 0,11 9 0 0,-11-9 0 15,11 10 0-15,-11-10 0 0,16 10 0 0,-16-10 0 16,16 11 0-16,-16-11 0 0,19 14 0 0,-19-14 0 16,18 15 0-16,-18-15 0 0,23 15 0 0,-23-15 0 15,21 15 0-15,-21-15 0 0,21 16 0 0,-21-16 0 16,21 16 0-16,-21-16 0 0,21 16 0 0,-21-16 0 15,18 17 0-15,-18-17 0 0,20 15 0 0,-20-15 0 16,15 11 0-16,-15-11 0 0,18 7 0 0,-18-7 0 16,13 5 0-16,-13-5 0 15,12-2 0-15,-12 2 0 0,9-3 0 0,-9 3 0 0,7-7 0 0</inkml:trace>
  <inkml:trace contextRef="#ctx0" brushRef="#br0" timeOffset="81701.35">24971 15472 2048 0,'-2'3'0'16,"2"-3"0"-16,-5 3 0 0,5-3 0 0,-8 6 0 15,8-6 0 1,-13 11 0-16,13-11 0 0,-16 16 0 0,16-16 0 0,-17 18 0 16,17-18 0-16,-23 24 0 0,23-24 0 0,-24 25 0 15,24-25 0-15,-24 30 0 0,24-30 0 0,-25 29 0 16,25-29 0-16,-26 31 0 0,26-31 0 15,-22 27 0-15,22-27 0 0,-19 26 0 0,19-26 0 0,-15 22 0 16,15-22 0-16,-12 18 0 0,12-18 0 16,-9 16 0-16,9-16 0 0,-5 7 0 0,5-7 0 0,-2 4 0 15,0-1 0-15</inkml:trace>
  <inkml:trace contextRef="#ctx0" brushRef="#br0" timeOffset="82535.78">25548 15100 2048 0,'1'0'0'0,"-1"0"0"0,2 0 0 15,-2 0 0-15,5-1 0 0,-5 1 0 16,8-3 0-16,-8 3 0 0,9-4 0 0,-9 4 0 0,12-4 0 15,-12 4 0-15,13-7 0 0,-13 7 0 0,14-7 0 16,-14 7 0-16,14-4 0 0,-14 4 0 0,16-9 0 16,-16 9 0-16,18-6 0 0,-18 6 0 0,19-5 0 15,-19 5 0-15,19-3 0 0,-19 3 0 0,21-2 0 16,-21 2 0-16,24 0 0 0,-24 0 0 0,22 2 0 16,-22-2 0-16,20 4 0 0,-20-4 0 0,20 7 0 15,-20-7 0-15,15 8 0 16,-15-8 0-16,13 11 0 0,-13-11 0 0,9 15 0 15,-9-15 0-15,1 18 0 0,-1-18 0 16,-5 22 0-16,5-22 0 0,-11 24 0 0,11-24 0 16,-17 25 0-16,17-25 0 0,-23 26 0 15,23-26 0-15,-21 24 0 0,21-24 0 0,-23 23 0 0,23-23 0 0,-25 22 0 0,25-22 0 32,-20 18 0-32,20-18 0 0,-15 16 0 0,15-16 0 15,-13 12 0-15,13-12 0 0,-11 11 0 0,11-11 0 16,-6 10 0-16,6-10 0 0,-2 8 0 0,2-8 0 0,2 6 0 15,-2-6 0-15,7 6 0 0,-7-6 0 0,15 3 0 0,-15-3 0 16,22 1 0-16,-22-1 0 0,29 0 0 0,-29 0 0 16,34-1 0-16,-34 1 0 0,40-2 0 15,-40 2 0-15,43-1 0 16,-43 1 0-16,43 0 0 0,-43 0 0 0,39 0 0 16,-39 0 0-16,39 3 0 0,-39-3 0 0,34 3 0 15,-34-3 0-15,30 1 0 0,-30-1 0 16,24 4 0-16,-24-4 0 0,20 3 0 0,-20-3 0 15,15 3 0-15,-15-3 0 0,9 2 0 16,-9-2 0-16,7 1 0 0,-7-1 0 0,5 0 0 0</inkml:trace>
  <inkml:trace contextRef="#ctx0" brushRef="#br0" timeOffset="82935.73">25561 15558 2048 0,'1'0'0'0,"-1"0"0"16,0 2 0-16,0-2 0 0,2 0 0 0,-2 0 0 16,3 0 0-16,-3 0 0 0,7 0 0 0,-7 0 0 15,10 0 0-15,-10 0 0 0,14-2 0 16,-14 2 0-16,19-1 0 0,-19 1 0 0,23 0 0 15,-23 0 0-15,30-2 0 16,-30 2 0-16,29-1 0 0,-29 1 0 0,37-1 0 16,-37 1 0-16,37-2 0 0,-37 2 0 15,39 0 0-15,-39 0 0 0,41 2 0 0,-41-2 0 16,46 2 0-16,-46-2 0 0,45 5 0 0,-45-5 0 16,45 5 0-16,-45-5 0 0,40 6 0 0,-40-6 0 15,37 3 0-15,-37-3 0 0,28 4 0 0,-28-4 0 16,23 2 0-16,-23-2 0 0,17 2 0 0,-17-2 0 0,10 2 0 15,-10-2 0-15,6 2 0 0,-6-2 0 16,-1 0 0-16,1 0 0 0,-3 1 0 0,3-1 0 0,-5 0 0 16,5 0 0-16,-5 0 0 0</inkml:trace>
  <inkml:trace contextRef="#ctx0" brushRef="#br0" timeOffset="83601.81">26052 15746 2048 0,'0'0'0'0,"0"0"0"15,0 0 0-15,0 0 0 0,0 0 0 0,0 0 0 0,-1-3 0 16,1 3 0-16,-3-2 0 0,3 2 0 0,-6-3 0 15,6 3 0-15,-11-6 0 0,11 6 0 0,-9-4 0 16,9 4 0-16,-12-2 0 0,12 2 0 16,-16-2 0-16,16 2 0 0,-22 2 0 0,22-2 0 0,-23 6 0 0,23-6 0 15,-26 9 0-15,26-9 0 0,-25 11 0 16,25-11 0-16,-25 15 0 0,25-15 0 0,-21 17 0 16,21-17 0-16,-15 19 0 0,15-19 0 15,-13 22 0-15,13-22 0 0,-11 22 0 0,11-22 0 16,-3 19 0-16,3-19 0 0,1 19 0 0,-1-19 0 15,5 16 0-15,-5-16 0 16,10 11 0-16,-10-11 0 0,14 9 0 0,-14-9 0 16,17 6 0-16,-17-6 0 0,19 0 0 15,-19 0 0-15,22-1 0 0,-22 1 0 0,22-7 0 16,-22 7 0-16,21-9 0 0,-21 9 0 0,21-14 0 16,-21 14 0-16,17-16 0 0,-17 16 0 0,16-19 0 15,-16 19 0-15,14-18 0 0,-14 18 0 0,10-15 0 16,-10 15 0-16,9-14 0 0,-9 14 0 0,5-6 0 0,-5 6 0 15,5-7 0-15,-5 7 0 0,4-3 0 0,-4 3 0 16,1-3 0-16,-1 3 0 0,1 2 0 0,-1-2 0 16,1 4 0-16,-1-4 0 0,0 11 0 0,0-11 0 15,2 13 0-15,-2-13 0 0,0 18 0 0,0-18 0 16,-2 23 0-16,2-23 0 0,-1 24 0 0,1-24 0 16,-2 28 0-1,2-28 0-15,-1 29 0 0,1-29 0 16,-4 31 0-16,4-31 0 0,-4 31 0 0,4-31 0 15,-2 30 0-15,2-30 0 0,-1 29 0 0,1-29 0 16,0 28 0-16,0-28 0 0,0 26 0 0,0-26 0 16,0 21 0-16,0-21 0 0,1 20 0 0,-1-20 0 15,2 19 0-15,-2-19 0 0,1 14 0 0,-1-14 0 16,3 12 0-16,-3-12 0 0,5 3 0 0,-5-3 0 16,5-4 0-16,-5 4 0 0,5-11 0 0,0 0 0 15</inkml:trace>
  <inkml:trace contextRef="#ctx0" brushRef="#br0" timeOffset="84001.86">26640 15474 2048 0,'0'1'0'16,"0"-1"0"-16,2 1 0 0,-2-1 0 0,1 3 0 15,-1-3 0-15,3 3 0 0,-3-3 0 0,6 3 0 0,-6-3 0 16,8 4 0-16,-8-4 0 0,9 4 0 0,-9-4 0 15,9 2 0-15,-9-2 0 0,15 6 0 0,-15-6 0 16,16 1 0-16,-16-1 0 0,21 2 0 0,-21-2 0 16,25 0 0-16,-25 0 0 0,22 0 0 0,-22 0 0 15,24-2 0-15,-24 2 0 0,23 2 0 16,-23-2 0-16,21 0 0 0,-21 0 0 0,18 0 0 16,-18 0 0-16,14 0 0 15,-14 0 0-15,8 0 0 0,-8 0 0 16,8-2 0-16</inkml:trace>
  <inkml:trace contextRef="#ctx0" brushRef="#br0" timeOffset="84203.9">26677 15646 2048 0,'0'0'0'0,"0"0"0"0,0 2 0 0,0-2 0 0,1 2 0 16,-1-2 0-16,4 2 0 0,-4-2 0 15,9 3 0-15,-9-3 0 0,11 2 0 0,-11-2 0 0,16 2 0 16,-16-2 0-16,20 0 0 0,-20 0 0 15,21-2 0-15,-21 2 0 0,26 0 0 0,-26 0 0 16,27-1 0-16,-27 1 0 0,31-3 0 0,-31 3 0 16,31 0 0-16,-31 0 0 0,33-1 0 0,-33 1 0 0,30-4 0 15,-30 4 0-15,25-2 0 0,-4-2 0 16</inkml:trace>
  <inkml:trace contextRef="#ctx0" brushRef="#br0" timeOffset="84938.85">27852 14860 2048 0,'-3'2'0'0,"3"-2"0"0,-5 5 0 16,5-5 0-16,-10 8 0 0,10-8 0 0,-18 11 0 16,18-11 0-16,-16 16 0 0,16-16 0 0,-22 20 0 15,22-20 0-15,-22 23 0 0,22-23 0 0,-22 27 0 16,22-27 0-16,-23 28 0 0,23-28 0 0,-20 30 0 0,20-30 0 16,-16 33 0-16,16-33 0 0,-16 33 0 15,16-33 0-15,-10 34 0 0,10-34 0 0,-7 33 0 16,7-33 0-16,-4 33 0 0,4-33 0 15,1 31 0-15,-1-31 0 0,9 29 0 0,-9-29 0 0,9 29 0 16,-9-29 0-16,13 24 0 0,-13-24 0 0,18 20 0 16,-18-20 0-16,18 18 0 0,-18-18 0 0,21 12 0 15,-21-12 0-15,23 8 0 0,-23-8 0 0,25 4 0 0,-25-4 0 32,25 2 0-32,-25-2 0 0,27-3 0 0,-27 3 0 15,22-4 0-15,-22 4 0 0,20-9 0 0,-20 9 0 16,19-13 0-16,-19 13 0 0,16-15 0 15,-16 15 0-15,11-15 0 0,-11 15 0 0,8-18 0 0,-8 18 0 16,1-19 0-16,-1 19 0 0,-3-17 0 0,3 17 0 16,-11-17 0-16,11 17 0 0,-17-15 0 0,17 15 0 15,-23-12 0-15,23 12 0 0,-27-11 0 0,27 11 0 16,-30-5 0-16,30 5 0 0,-31-4 0 0,31 4 0 16,-28-2 0-16,28 2 0 0,-29 0 0 15,29 0 0-15,-21 2 0 0,21-2 0 0,-20 2 0 0,20-2 0 0,-17 5 0 16,17-5 0-16,-13 4 0 0,13-4 0 15,-8 5 0-15,8-5 0 0,-2 4 0 0,2-4 0 16,1 5 0-16,2-5 0 0</inkml:trace>
  <inkml:trace contextRef="#ctx0" brushRef="#br0" timeOffset="85368.65">27536 15526 2048 0,'0'2'0'0,"0"-2"0"0,1 0 0 0,-1 0 0 0,5 0 0 0,-5 0 0 15,8-2 0-15,-8 2 0 0,12-2 0 16,-12 2 0-16,15 0 0 0,-15 0 0 0,20-4 0 16,-20 4 0-16,24-4 0 0,-24 4 0 0,28-3 0 0,-28 3 0 15,32-4 0-15,-32 4 0 0,35-4 0 0,-35 4 0 32,41-4 0-32,-41 4 0 0,43 0 0 0,-43 0 0 15,48-3 0-15,-48 3 0 0,49 0 0 0,-49 0 0 16,53 0 0-16,-53 0 0 0,53 0 0 0,-53 0 0 0,56 3 0 0,-56-3 0 15,50 0 0-15,-50 0 0 16,48 0 0-16,-48 0 0 0,41 3 0 0,-41-3 0 16,37 2 0-16,-37-2 0 0,29 1 0 15,-29-1 0-15,21 0 0 0,-21 0 0 0,16 0 0 0,-16 0 0 16,10 0 0-16,-10 0 0 0,6 0 0 0,-6 0 0 0,4 2 0 0,-4-2 0 16,-2-2 0-16,2 2 0 15,-4-1 0-15,4 1 0 0,-4-1 0 0</inkml:trace>
  <inkml:trace contextRef="#ctx0" brushRef="#br0" timeOffset="86154.09">28034 15689 2048 0,'-2'0'0'0,"2"0"0"0,-4 0 0 0,4 0 0 16,-7-3 0-16,7 3 0 0,-9-7 0 0,9 7 0 15,-13-6 0-15,13 6 0 0,-13-10 0 0,13 10 0 16,-18-10 0-16,18 10 0 0,-19-9 0 16,19 9 0-16,-21-6 0 15,21 6 0-15,-22-5 0 0,22 5 0 0,-25 0 0 16,25 0 0-16,-24 3 0 0,24-3 0 0,-23 6 0 16,23-6 0-16,-25 10 0 0,25-10 0 0,-19 11 0 15,19-11 0-15,-14 15 0 0,14-15 0 16,-11 17 0-16,11-17 0 0,-7 17 0 0,7-17 0 15,0 16 0-15,0-16 0 0,5 18 0 0,-5-18 0 16,9 13 0-16,-9-13 0 0,12 13 0 0,-12-13 0 0,17 11 0 16,-17-11 0-16,20 8 0 0,-20-8 0 0,20 6 0 15,-20-6 0-15,21 2 0 0,-21-2 0 0,20 0 0 16,-20 0 0-16,22-2 0 0,-22 2 0 16,22-9 0-16,-22 9 0 0,19-10 0 0,-19 10 0 15,16-13 0-15,-16 13 0 0,13-12 0 16,-13 12 0-16,13-12 0 0,-13 12 0 0,7-11 0 0,-7 11 0 0,5-8 0 15,-5 8 0-15,4-7 0 0,-4 7 0 16,3-3 0-16,-3 3 0 0,1-3 0 0,-1 3 0 16,1-1 0-16,-1 1 0 0,0 0 0 0,0 0 0 15,0 2 0-15,0-2 0 0,1 9 0 0,-1-9 0 16,3 9 0-16,-3-9 0 0,1 15 0 16,-1-15 0-16,0 16 0 15,0-16 0-15,0 24 0 0,0-24 0 0,0 25 0 16,0-25 0-16,0 29 0 0,0-29 0 0,0 29 0 15,0-29 0-15,0 31 0 0,0-31 0 16,0 32 0-16,0-32 0 0,-1 30 0 0,1-30 0 16,-3 28 0-16,3-28 0 0,0 28 0 0,0-28 0 15,-1 23 0-15,1-23 0 0,0 25 0 0,0-25 0 16,-1 20 0-16,1-20 0 0,0 17 0 0,0-17 0 0,0 16 0 16,0-16 0-16,0 11 0 0,0-11 0 0,0 8 0 15,0-8 0-15,0 5 0 0,0-5 0 0,2 1 0 16,-2-1 0-16,5-1 0 0,-5 1 0 0,4-5 0 15,-4 5 0-15,2-4 0 0,1 0 0 0</inkml:trace>
  <inkml:trace contextRef="#ctx0" brushRef="#br0" timeOffset="86673.68">28286 15681 2048 0,'0'0'0'15,"0"0"0"-15,0 0 0 0,0 0 0 0,-2 4 0 0,2-4 0 16,-4 3 0-16,4-3 0 16,-6 10 0-16,6-10 0 0,-8 16 0 0,8-16 0 15,-12 24 0-15,12-24 0 0,-10 23 0 0,10-23 0 0,-10 27 0 0,10-27 0 16,-9 29 0-1,9-29 0-15,-6 30 0 0,6-30 0 0,-2 36 0 0,2-36 0 16,0 35 0-16,0-35 0 0,4 32 0 0,-4-32 0 0,12 34 0 16,-12-34 0-16,16 31 0 0,-16-31 0 15,17 27 0-15,-17-27 0 0,22 23 0 0,-22-23 0 16,23 16 0-16,-23-16 0 0,26 13 0 16,-26-13 0-16,25 8 0 0,-25-8 0 15,28 2 0-15,-28-2 0 0,28-7 0 0,-28 7 0 16,28-16 0-16,-28 16 0 0,30-20 0 0,-30 20 0 15,23-29 0-15,-23 29 0 0,23-32 0 0,-23 32 0 0,20-37 0 16,-20 37 0-16,10-38 0 0,-10 38 0 0,6-35 0 16,-6 35 0-16,0-35 0 0,0 35 0 15,-6-34 0-15,6 34 0 0,-13-35 0 0,13 35 0 16,-22-35 0-16,22 35 0 0,-27-32 0 16,27 32 0-16,-25-24 0 0,25 24 0 15,-32-22 0-15,32 22 0 0,-28-16 0 0,28 16 0 0,-22-13 0 16,22 13 0-16,-19-8 0 0,19 8 0 0,-18-5 0 0,18 5 0 0,-14-5 0 15,14 5 0-15,-12 0 0 0,12 0 0 16,-9 4 0-16,9-4 0 0,-6 3 0 0,2 2 0 16</inkml:trace>
  <inkml:trace contextRef="#ctx0" brushRef="#br0" timeOffset="91042.29">21624 17212 2048 0,'0'0'0'0,"0"0"0"0,0 0 0 16,0 0 0-16,0 0 0 0,0 0 0 0,0 0 0 0,0 0 0 0,0 0 0 15,0 0 0-15,1 5 0 0,-1-5 0 16,1 4 0-16,-1-4 0 0,0 12 0 0,0-12 0 15,-1 13 0-15,1-13 0 0,-3 17 0 0,3-17 0 16,-4 16 0-16,4-16 0 0,-6 22 0 0,6-22 0 16,-6 19 0-16,6-19 0 0,-7 23 0 0,7-23 0 15,-4 25 0-15,4-25 0 0,-5 24 0 0,5-24 0 16,-3 21 0-16,3-21 0 0,-2 18 0 0,2-18 0 16,-1 13 0-16,1-13 0 0,1 13 0 15,-1-13 0 1,5 13 0-16,-5-13 0 0,8 11 0 0,-8-11 0 15,14 8 0-15,-14-8 0 0,18 6 0 0,-18-6 0 0,27 5 0 0,-27-5 0 16,35 2 0-16,-35-2 0 16,36 1 0-16,-36-1 0 0,36 0 0 15,-36 0 0-15,39 2 0 0,-39-2 0 0,35 0 0 16,-35 0 0-16,29 0 0 0,-29 0 0 0,30 2 0 0,-30-2 0 0,30 0 0 16,-30 0 0-16,23 0 0 15,-23 0 0-15,25 0 0 0,-25 0 0 0,21 0 0 0,-21 0 0 16,23-2 0-16,-23 2 0 0,21-2 0 0,-21 2 0 0,19-6 0 15,-19 6 0-15,20-7 0 0,-20 7 0 0,12-4 0 16,-12 4 0-16,11-5 0 0,-5-2 0 16</inkml:trace>
  <inkml:trace contextRef="#ctx0" brushRef="#br0" timeOffset="91329.05">21828 17343 2048 0,'1'0'0'16,"-1"0"0"-16,-1 3 0 0,1-3 0 0,1 4 0 15,-1-4 0-15,1 9 0 0,-1-9 0 0,2 13 0 16,-2-13 0-16,5 13 0 0,-5-13 0 0,4 20 0 16,-4-20 0-16,3 24 0 0,-3-24 0 0,4 25 0 15,-4-25 0-15,2 31 0 0,-2-31 0 0,2 30 0 16,-2-30 0-16,3 32 0 0,-3-32 0 0,1 29 0 15,-1-29 0-15,1 29 0 0,-1-29 0 0,1 27 0 16,-1-27 0-16,3 23 0 0,-3-23 0 0,2 21 0 16,-2-21 0-16,5 13 0 0,-5-13 0 15,6 9 0-15,-6-9 0 0,8 1 0 0,-8-1 0 16,6 0 0-16</inkml:trace>
  <inkml:trace contextRef="#ctx0" brushRef="#br0" timeOffset="92743.96">22496 17111 2048 0,'2'0'0'0,"-2"0"0"0,0 0 0 0,0 0 0 16,0 0 0-16,0 0 0 0,0 0 0 0,0 0 0 15,0 0 0-15,0 0 0 0,-6-1 0 16,6 1 0-16,-6-4 0 0,6 4 0 0,-7-4 0 15,7 4 0-15,-13-4 0 0,13 4 0 0,-14-3 0 16,14 3 0-16,-20-1 0 0,20 1 0 0,-18 3 0 16,18-3 0-1,-23 5 0-15,23-5 0 0,-25 9 0 0,25-9 0 16,-21 14 0-16,21-14 0 0,-20 14 0 0,20-14 0 16,-18 16 0-16,18-16 0 0,-14 19 0 0,14-19 0 15,-9 16 0-15,9-16 0 0,-6 17 0 0,6-17 0 16,3 19 0-16,-3-19 0 0,7 17 0 15,-7-17 0-15,12 19 0 0,-12-19 0 0,14 15 0 0,-14-15 0 16,20 15 0-16,-20-15 0 0,26 15 0 0,-26-15 0 16,31 16 0-16,-31-16 0 0,33 16 0 0,-33-16 0 15,31 16 0 1,-31-16 0-16,31 17 0 0,-31-17 0 0,29 20 0 0,-29-20 0 16,26 16 0-16,-26-16 0 0,22 20 0 0,-22-20 0 15,18 17 0-15,-18-17 0 0,15 18 0 0,-15-18 0 16,11 18 0-16,-11-18 0 0,9 16 0 15,-9-16 0-15,7 15 0 0,-7-15 0 16,1 17 0-16,-1-17 0 0,-1 14 0 0,1-14 0 16,-8 16 0-16,8-16 0 0,-12 12 0 0,12-12 0 15,-18 10 0-15,18-10 0 0,-19 7 0 0,19-7 0 16,-25 3 0-16,25-3 0 0,-32-3 0 0,32 3 0 16,-30-5 0-16,30 5 0 0,-32-7 0 15,32 7 0-15,-31-10 0 0,31 10 0 0,-32-13 0 16,32 13 0-16,-32-15 0 0,32 15 0 0,-27-17 0 15,27 17 0-15,-20-18 0 0,20 18 0 0,-13-19 0 16,13 19 0-16,-7-23 0 0,7 23 0 0,2-27 0 16,-2 27 0-16,12-28 0 0,-12 28 0 0,22-27 0 15,-22 27 0-15,27-29 0 0,-27 29 0 0,24-24 0 0,-24 24 0 0,30-23 0 16,-30 23 0-16,30-20 0 0,-30 20 0 0,30-17 0 16,-30 17 0-16,24-13 0 0,-24 13 0 0,18-10 0 15,-18 10 0-15,15-10 0 0,-15 10 0 16,14-9 0-16,-14 9 0 0,12-6 0 0,-12 6 0 15,6-8 0-15,-6 8 0 0,1-6 0 0,-1 6 0 16,0-7 0-16,0 7 0 0,-6-6 0 0,6 6 0 16,-9-7 0-1,9 7 0-15,-18-7 0 0,18 7 0 16,-19-6 0-16,19 6 0 0,-22-6 0 0,22 6 0 16,-23-4 0-16,23 4 0 0,-22 0 0 0,22 0 0 15,-19 1 0-15,19-1 0 0,-16 2 0 0</inkml:trace>
  <inkml:trace contextRef="#ctx0" brushRef="#br0" timeOffset="93357.66">21550 17932 2048 0,'0'1'0'16,"0"-1"0"-16,0 0 0 0,0 0 0 15,4 0 0-15,-4 0 0 0,8 2 0 0,-8-2 0 16,12 2 0-16,-12-2 0 0,15 1 0 0,-15-1 0 0,20-1 0 0,-20 1 0 16,23-2 0-16,-23 2 0 0,33-6 0 0,-33 6 0 31,43-5 0-31,-43 5 0 0,46-9 0 0,-46 9 0 15,54-8 0-15,-54 8 0 0,57-7 0 0,-57 7 0 16,64-6 0-16,-64 6 0 0,68-7 0 0,-7 2 0 16,-3 2 0-16,-58 3 0 0,62-3 0 0,-62 3 0 15,62-2 0-15,-62 2 0 0,65-3 0 0,-65 3 0 16,64-3 0-16,-64 3 0 0,64-2 0 0,-64 2 0 16,63-2 0-16,-63 2 0 0,59-1 0 0,-59 1 0 15,55-4 0-15,-55 4 0 0,48-3 0 16,-48 3 0-16,43-3 0 0,-43 3 0 0,41-3 0 0,-41 3 0 15,39-4 0-15,-39 4 0 0,34-3 0 0,-34 3 0 16,28-1 0-16,-28 1 0 0,25-2 0 0,-25 2 0 16,15-1 0-16,-15 1 0 0,10-2 0 0,-10 2 0 15,0 0 0-15,8 0 0 0,-8 0 0 0,2 0 0 16,-2 0 0-16,0 3 0 0,0-3 0 0,-2 2 0 16,2-2 0-16,-6 1 0 0</inkml:trace>
  <inkml:trace contextRef="#ctx0" brushRef="#br0" timeOffset="94379.34">22248 18021 2048 0,'0'0'0'0,"0"0"0"0,0 0 0 0,0 0 0 16,-1 0 0-16,1 0 0 0,-1 0 0 16,1 0 0-16,-6 0 0 0,6 0 0 0,-7-3 0 0,7 3 0 15,-11-3 0-15,11 3 0 0,-11-1 0 0,11 1 0 16,-13-4 0-16,13 4 0 0,-14-4 0 0,14 4 0 15,-16-2 0-15,16 2 0 0,-19-3 0 16,19 3 0-16,-19 0 0 0,19 0 0 0,-22 0 0 0,22 0 0 16,-22 3 0-16,22-3 0 0,-24 2 0 15,24-2 0-15,-21 6 0 0,21-6 0 0,-22 5 0 16,22-5 0-16,-20 7 0 0,20-7 0 0,-17 6 0 16,17-6 0-16,-14 10 0 0,14-10 0 0,-12 10 0 15,12-10 0-15,-8 12 0 0,8-12 0 0,-8 10 0 16,8-10 0-1,-4 11 0-15,4-11 0 0,-1 11 0 0,1-11 0 16,1 10 0-16,-1-10 0 0,5 10 0 0,-5-10 0 16,9 9 0-16,-9-9 0 0,11 9 0 15,-11-9 0-15,15 7 0 0,-15-7 0 0,17 4 0 16,-17-4 0-16,20 5 0 0,-20-5 0 0,19 2 0 0,-19-2 0 16,23 2 0-16,-23-2 0 0,25-2 0 0,-25 2 0 15,25-2 0-15,-25 2 0 0,25-3 0 0,-25 3 0 16,25-5 0-16,-25 5 0 15,24-7 0-15,-24 7 0 0,21-6 0 0,-21 6 0 16,18-7 0-16,-18 7 0 0,16-4 0 0,-16 4 0 16,10-4 0-16,-10 4 0 0,8-3 0 0,-8 3 0 15,3-2 0-15,-3 2 0 0,3 0 0 16,-3 0 0-16,2-1 0 0,-2 1 0 0,0 0 0 0,0 0 0 0,1 0 0 0,-1 0 0 16,0 0 0-1,0 0 0-15,0 1 0 0,0-1 0 16,3 5 0-16,-3-5 0 0,2 5 0 0,-2-5 0 15,2 9 0-15,-2-9 0 0,5 10 0 0,-5-10 0 16,4 10 0-16,-4-10 0 0,3 13 0 0,-3-13 0 16,5 20 0-16,-5-20 0 0,3 20 0 0,-3-20 0 15,4 23 0-15,-4-23 0 0,2 25 0 0,-2-25 0 0,1 27 0 16,-1-27 0-16,2 28 0 0,-2-28 0 0,1 32 0 16,-1-32 0-16,1 31 0 0,-1-31 0 0,0 31 0 15,0-31 0-15,1 33 0 0,-1-33 0 0,4 33 0 16,-4-33 0-16,1 34 0 0,-1-34 0 0,1 32 0 15,-1-32 0-15,3 32 0 0,-3-32 0 0,2 29 0 16,-2-29 0-16,3 25 0 0,-3-25 0 0,3 21 0 16,-3-21 0-1,1 18 0-15,-1-18 0 0,1 12 0 0,-1-12 0 16,1 8 0-16,-1-8 0 0,0 4 0 0,0-4 0 0,0-4 0 0,0 4 0 0,1-8 0 16,-1 8 0-16,0-16 0 0,0 16 0 0,3-16 0 15,-2 0 0-15</inkml:trace>
  <inkml:trace contextRef="#ctx0" brushRef="#br0" timeOffset="95110.98">22601 17971 2048 0,'0'2'0'16,"0"-2"0"-16,0 0 0 0,0 0 0 0,0 0 0 0,0 0 0 15,0 0 0-15,0 0 0 0,0 0 0 16,0 0 0-16,-2 3 0 0,2-3 0 0,-2 5 0 15,2-5 0-15,-5 9 0 0,5-9 0 0,-8 7 0 16,8-7 0-16,-8 13 0 0,8-13 0 0,-13 16 0 16,13-16 0-16,-14 15 0 0,14-15 0 15,-14 18 0-15,14-18 0 0,-14 18 0 0,14-18 0 0,-16 20 0 16,16-20 0-16,-16 29 0 0,16-29 0 0,-14 27 0 0,14-27 0 16,-15 30 0-16,15-30 0 0,-11 32 0 15,11-32 0-15,-7 30 0 0,7-30 0 0,-3 29 0 16,3-29 0-16,-1 27 0 0,1-27 0 0,2 27 0 15,-2-27 0-15,6 27 0 0,-6-27 0 0,10 23 0 0,-10-23 0 16,19 24 0-16,-19-24 0 0,16 21 0 16,-16-21 0-16,22 19 0 0,-22-19 0 0,22 13 0 15,-22-13 0-15,23 12 0 0,-23-12 0 0,29 6 0 16,-29-6 0-16,28 5 0 0,-28-5 0 0,28-1 0 16,-28 1 0-16,27-3 0 0,-27 3 0 15,28-7 0-15,-28 7 0 0,25-9 0 0,-25 9 0 16,24-11 0-1,-24 11 0-15,23-16 0 0,-23 16 0 0,23-17 0 16,-23 17 0-16,21-21 0 0,-21 21 0 0,16-22 0 16,-16 22 0-16,16-25 0 0,-16 25 0 0,11-26 0 15,-11 26 0-15,11-33 0 0,-11 33 0 0,7-30 0 16,-7 30 0-16,5-31 0 0,-5 31 0 0,0-28 0 16,0 28 0-16,-4-32 0 0,4 32 0 0,-10-33 0 15,10 33 0-15,-13-30 0 0,13 30 0 0,-18-28 0 0,18 28 0 16,-16-23 0-16,16 23 0 0,-18-19 0 0,18 19 0 15,-20-15 0-15,20 15 0 0,-23-12 0 0,23 12 0 16,-25-9 0-16,25 9 0 0,-25-5 0 16,25 5 0-16,-27-6 0 0,27 6 0 0,-23-5 0 15,23 5 0-15,-18-2 0 0,18 2 0 0,-15-2 0 16,15 2 0 0,-11-4 0-16,11 4 0 0,-11-3 0 0,11 3 0 15,-7-4 0-15,4 0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9C5B2-A6AE-BD98-ADFB-4C1E432E0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861359-C0F2-15C6-C6AC-F4487EF7D9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D4DEE-2CDA-3E19-F697-40339481E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371F-CA53-44CF-BB2B-E66E93AF2E06}" type="datetimeFigureOut">
              <a:rPr lang="en-GB" smtClean="0"/>
              <a:t>07/02/2025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C2ED0F-939B-510A-433B-5ECEF3317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5CEC38-C318-FCE8-97C8-82FCA1419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274ED-C362-48D1-89D8-D4FBD539D1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3812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F5BBB-97FE-9F7B-6127-7031AC052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6FB5F-E447-2B5C-9CBE-9D66CA15E5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C05739-F483-2ECD-A36C-991717E04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371F-CA53-44CF-BB2B-E66E93AF2E06}" type="datetimeFigureOut">
              <a:rPr lang="en-GB" smtClean="0"/>
              <a:t>07/02/2025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45A30-08B9-E06F-B02C-568389223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D6249C-DE09-A7E1-F04A-8B4F575F9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274ED-C362-48D1-89D8-D4FBD539D1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578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B918A-340A-F672-B5D7-823EF06A4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50092-C5A6-08CF-6E2C-DF81D89681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30650-DE3C-8377-4C12-35A45007B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371F-CA53-44CF-BB2B-E66E93AF2E06}" type="datetimeFigureOut">
              <a:rPr lang="en-GB" smtClean="0"/>
              <a:t>07/02/2025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A598A-4CE5-D034-DA1E-A071FBEBE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256DA-FD07-8963-CB32-D2D1C7F5B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274ED-C362-48D1-89D8-D4FBD539D1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633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CD25B-8D2D-60B1-5E1A-08660CDFC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0CB6D-6102-034A-6D5E-49C7563B52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794774-FD5C-2CD8-EE37-64A043842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788779-E514-7BE4-5A5D-01CC32D1E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371F-CA53-44CF-BB2B-E66E93AF2E06}" type="datetimeFigureOut">
              <a:rPr lang="en-GB" smtClean="0"/>
              <a:t>07/02/2025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509B5B-C6F8-8AF3-CE17-2D6A176C0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11DD54-BC4E-BB2C-1975-287938028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274ED-C362-48D1-89D8-D4FBD539D1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3794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72B45-4DB1-4C74-D067-1D499EC0C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DD8DC5-78DC-8072-8D54-3F844149E5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21AE76-F6E7-F264-7E1F-E3BEAC509A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77EC37-8F8E-BEB5-B78E-35EB254F99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89202B-2054-3C95-E7E2-A0CFBAA71A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65ED94-7BDE-7F5F-8C3C-A04000740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371F-CA53-44CF-BB2B-E66E93AF2E06}" type="datetimeFigureOut">
              <a:rPr lang="en-GB" smtClean="0"/>
              <a:t>07/02/2025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201AE4-6CB3-A3B4-E4BD-3D14964A9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1A408-A282-85D8-3AAE-89B6A83BD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274ED-C362-48D1-89D8-D4FBD539D1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547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F8FF2-AB81-C445-633C-A2BB4B8C3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727F95-EF70-1419-C34D-0602A0702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371F-CA53-44CF-BB2B-E66E93AF2E06}" type="datetimeFigureOut">
              <a:rPr lang="en-GB" smtClean="0"/>
              <a:t>07/02/2025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58C0A2-242E-2584-9402-1DF34EB4A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A015C9-EB41-6516-715D-FC715762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274ED-C362-48D1-89D8-D4FBD539D1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194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133043-1A30-7C68-55A9-EA9630FC6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371F-CA53-44CF-BB2B-E66E93AF2E06}" type="datetimeFigureOut">
              <a:rPr lang="en-GB" smtClean="0"/>
              <a:t>07/02/2025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299463-7180-3A0D-B352-862DD46A9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4B2D-8936-015C-82F1-11D39D250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274ED-C362-48D1-89D8-D4FBD539D1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7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4E296-1C42-8A97-0172-B4100E46E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B9D65-945C-1011-4C5A-74D324DDE9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0182B5-B763-729A-0DB5-4CCCEBCA27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BC8298-2595-E752-BC56-BFAE9B934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371F-CA53-44CF-BB2B-E66E93AF2E06}" type="datetimeFigureOut">
              <a:rPr lang="en-GB" smtClean="0"/>
              <a:t>07/02/2025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914136-7D5C-7A95-4E5A-90B86D2FA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8CB4AE-AEF0-53B7-2295-2A6831236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274ED-C362-48D1-89D8-D4FBD539D1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3885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AD7B6-0979-2346-E3BD-DDA4C1816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F2D017-6772-D4FB-C232-4F2C0C7856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4C4AC8-EBE0-FCB7-E9E8-ECFAA2A0A4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AC491D-106C-CF1A-CD0B-AB1BCB734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371F-CA53-44CF-BB2B-E66E93AF2E06}" type="datetimeFigureOut">
              <a:rPr lang="en-GB" smtClean="0"/>
              <a:t>07/02/2025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EC4B39-0ECC-C32C-E618-45FB22067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35780F-4C20-4185-42A3-6C961A538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274ED-C362-48D1-89D8-D4FBD539D1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3297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CC097-81ED-DB59-2792-BAA4283A9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C340CC-F091-ABD0-83EC-04D9191FC3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A8D29-AFDA-5440-7A42-4C3C5B368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371F-CA53-44CF-BB2B-E66E93AF2E06}" type="datetimeFigureOut">
              <a:rPr lang="en-GB" smtClean="0"/>
              <a:t>07/02/2025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73D708-E3C0-40D1-D3B5-B913B214D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5BB95D-61EE-63B2-1B9A-9E7797245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274ED-C362-48D1-89D8-D4FBD539D1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890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B87DEB-5203-5BDF-367F-394904D568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6674FC-C2FF-B642-A3D0-5ABF26A7AC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230036-E4C7-8EDC-920E-2AB90C1DC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371F-CA53-44CF-BB2B-E66E93AF2E06}" type="datetimeFigureOut">
              <a:rPr lang="en-GB" smtClean="0"/>
              <a:t>07/02/2025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055B68-8139-3766-22CE-98C78AB69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9B7206-DBAD-4990-8169-F934C725D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274ED-C362-48D1-89D8-D4FBD539D1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613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63DB4E-3868-0B79-B499-7AD3258DD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450DBC-763E-EA32-A8DF-3FDC52081E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F02364-F7AC-280B-4F46-5872239C05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8B371F-CA53-44CF-BB2B-E66E93AF2E06}" type="datetimeFigureOut">
              <a:rPr lang="en-GB" smtClean="0"/>
              <a:t>07/02/2025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78C35-88F9-AD0E-5C53-23FC001AF3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D0D11-A677-2853-C1C8-A097A9B0C1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1274ED-C362-48D1-89D8-D4FBD539D1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238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customXml" Target="../ink/ink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88ABBFD-1A41-5A34-6C88-2ADBF53AAA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629" t="23056" r="16203" b="8612"/>
          <a:stretch/>
        </p:blipFill>
        <p:spPr>
          <a:xfrm>
            <a:off x="76200" y="0"/>
            <a:ext cx="11849100" cy="671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72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83A755-06A4-58DA-3BE5-EF6BAE5BB8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15" t="21737" r="16599" b="9899"/>
          <a:stretch/>
        </p:blipFill>
        <p:spPr>
          <a:xfrm>
            <a:off x="121920" y="0"/>
            <a:ext cx="118761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571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462EF-BEBE-8ACA-8063-72A89A8B0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8E18F8-C9CE-5557-266A-738D2CDD93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007" t="20848" r="16762" b="10303"/>
          <a:stretch/>
        </p:blipFill>
        <p:spPr>
          <a:xfrm>
            <a:off x="155171" y="0"/>
            <a:ext cx="11554691" cy="685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786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5F703-BDC4-78B8-95AB-74C67633F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94A18B-6AAC-A946-BC1C-6B4F1F3ED5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522" t="20041" r="16923" b="10707"/>
          <a:stretch/>
        </p:blipFill>
        <p:spPr>
          <a:xfrm>
            <a:off x="88667" y="0"/>
            <a:ext cx="11754198" cy="687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335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F6F5D89-9AC3-1B9E-8A68-35FF8153C2B2}"/>
              </a:ext>
            </a:extLst>
          </p:cNvPr>
          <p:cNvSpPr txBox="1"/>
          <p:nvPr/>
        </p:nvSpPr>
        <p:spPr>
          <a:xfrm>
            <a:off x="2549756" y="2183476"/>
            <a:ext cx="727640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951002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CA7B0-D59A-55B1-46EE-D591D1B4B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ADFDCB-92F3-6745-C792-044E75B8F5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629" t="29294" r="56773" b="51079"/>
          <a:stretch/>
        </p:blipFill>
        <p:spPr>
          <a:xfrm>
            <a:off x="76200" y="109080"/>
            <a:ext cx="4899045" cy="192986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8E6425E-0469-EC4E-880A-DDC9DB641E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712" t="8269" r="60961" b="52208"/>
          <a:stretch/>
        </p:blipFill>
        <p:spPr>
          <a:xfrm>
            <a:off x="4975245" y="996424"/>
            <a:ext cx="3974792" cy="523059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210AAFC-206F-6370-4567-E2C46330DEAB}"/>
                  </a:ext>
                </a:extLst>
              </p14:cNvPr>
              <p14:cNvContentPartPr/>
              <p14:nvPr/>
            </p14:nvContentPartPr>
            <p14:xfrm>
              <a:off x="1129320" y="2131560"/>
              <a:ext cx="10592640" cy="22392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210AAFC-206F-6370-4567-E2C46330DEA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19960" y="2122200"/>
                <a:ext cx="10611360" cy="2257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72690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6000407-C410-8908-3227-6D0120D4BA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527" b="24509"/>
          <a:stretch/>
        </p:blipFill>
        <p:spPr>
          <a:xfrm>
            <a:off x="349135" y="77585"/>
            <a:ext cx="7331825" cy="66125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EA0AF2F-BEE6-74FF-F879-A76EB9A86375}"/>
                  </a:ext>
                </a:extLst>
              </p14:cNvPr>
              <p14:cNvContentPartPr/>
              <p14:nvPr/>
            </p14:nvContentPartPr>
            <p14:xfrm>
              <a:off x="1463760" y="1976760"/>
              <a:ext cx="8817480" cy="474732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EA0AF2F-BEE6-74FF-F879-A76EB9A8637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54400" y="1967400"/>
                <a:ext cx="8836200" cy="4766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26853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1D43AED-792F-B99A-C3CA-5461057C43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1599" b="3839"/>
          <a:stretch/>
        </p:blipFill>
        <p:spPr>
          <a:xfrm>
            <a:off x="152954" y="39019"/>
            <a:ext cx="5943046" cy="681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348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7F4EF-6C53-17D5-6A09-95CB248F5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0BAF3F-2F70-DB1F-72AB-E539DC4C898F}"/>
              </a:ext>
            </a:extLst>
          </p:cNvPr>
          <p:cNvSpPr txBox="1"/>
          <p:nvPr/>
        </p:nvSpPr>
        <p:spPr>
          <a:xfrm>
            <a:off x="333375" y="266045"/>
            <a:ext cx="962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Q3.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C2773BB-E6B9-E035-A1F3-8CA49E66C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28600"/>
            <a:ext cx="96012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1050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C2699-1BB7-066D-5DFA-942AE3B47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8CA4BC-DD32-EA35-4912-67183630E082}"/>
              </a:ext>
            </a:extLst>
          </p:cNvPr>
          <p:cNvSpPr txBox="1"/>
          <p:nvPr/>
        </p:nvSpPr>
        <p:spPr>
          <a:xfrm>
            <a:off x="333375" y="266045"/>
            <a:ext cx="962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Q4.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CF3AE02-5349-214A-6E0A-F4FEED7470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1042988"/>
            <a:ext cx="11787186" cy="392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8064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0FE94-87B1-8745-E097-5135AB20E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1DE133-D63D-89A7-92B1-3C8BA3BA705F}"/>
              </a:ext>
            </a:extLst>
          </p:cNvPr>
          <p:cNvSpPr txBox="1"/>
          <p:nvPr/>
        </p:nvSpPr>
        <p:spPr>
          <a:xfrm>
            <a:off x="333375" y="266045"/>
            <a:ext cx="962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Q5.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E4BF7E-A3A2-92E5-0759-373448E59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8823" y="0"/>
            <a:ext cx="55391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5211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5C81D-B529-6B4A-4878-924451E49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9721C7-DF25-0BA7-1053-7536A5A512F7}"/>
              </a:ext>
            </a:extLst>
          </p:cNvPr>
          <p:cNvSpPr txBox="1"/>
          <p:nvPr/>
        </p:nvSpPr>
        <p:spPr>
          <a:xfrm>
            <a:off x="333375" y="266045"/>
            <a:ext cx="962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Q6.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E2B4E06B-5861-4AE6-6D90-FFDA1F96D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276" y="0"/>
            <a:ext cx="5505450" cy="6798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3866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5DF4B-08C9-1F8F-37EE-70261113C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6AB446-3E08-6969-5EC8-DDDF2C241F59}"/>
              </a:ext>
            </a:extLst>
          </p:cNvPr>
          <p:cNvSpPr txBox="1"/>
          <p:nvPr/>
        </p:nvSpPr>
        <p:spPr>
          <a:xfrm>
            <a:off x="333375" y="266045"/>
            <a:ext cx="962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Q7.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F4786BBF-CC03-DE36-069D-54D131492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106" y="198375"/>
            <a:ext cx="7443787" cy="646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8482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A7A6D-76D9-86D9-90E2-6FB92B1EA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8D3D5E-FEAA-DB36-D1B1-C4C317080622}"/>
              </a:ext>
            </a:extLst>
          </p:cNvPr>
          <p:cNvSpPr txBox="1"/>
          <p:nvPr/>
        </p:nvSpPr>
        <p:spPr>
          <a:xfrm>
            <a:off x="333375" y="266045"/>
            <a:ext cx="962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Q8.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F985A724-8496-E5B0-3253-AE3B3D8F2A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0"/>
          <a:stretch/>
        </p:blipFill>
        <p:spPr bwMode="auto">
          <a:xfrm>
            <a:off x="1295400" y="266045"/>
            <a:ext cx="10213625" cy="6246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54218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13</Words>
  <Application>Microsoft Office PowerPoint</Application>
  <PresentationFormat>Widescreen</PresentationFormat>
  <Paragraphs>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Stewart Gale</dc:creator>
  <cp:lastModifiedBy>Stewart Gale</cp:lastModifiedBy>
  <cp:revision>1</cp:revision>
  <dcterms:created xsi:type="dcterms:W3CDTF">2025-02-05T11:30:37Z</dcterms:created>
  <dcterms:modified xsi:type="dcterms:W3CDTF">2025-02-07T05:30:13Z</dcterms:modified>
</cp:coreProperties>
</file>