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515" r:id="rId2"/>
    <p:sldId id="517" r:id="rId3"/>
    <p:sldId id="516" r:id="rId4"/>
    <p:sldId id="514" r:id="rId5"/>
    <p:sldId id="518" r:id="rId6"/>
    <p:sldId id="504" r:id="rId7"/>
    <p:sldId id="50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6395B9-92F3-4659-9807-C6F97D65D3CA}" v="130" dt="2023-06-22T07:39:06.6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93659" autoAdjust="0"/>
  </p:normalViewPr>
  <p:slideViewPr>
    <p:cSldViewPr>
      <p:cViewPr varScale="1">
        <p:scale>
          <a:sx n="87" d="100"/>
          <a:sy n="87" d="100"/>
        </p:scale>
        <p:origin x="102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66395B9-92F3-4659-9807-C6F97D65D3CA}"/>
    <pc:docChg chg="undo custSel addSld delSld modSld sldOrd modMainMaster modNotesMaster">
      <pc:chgData name="Stewart Gale" userId="3647ddd2-6040-41ae-a96d-232c23482af8" providerId="ADAL" clId="{366395B9-92F3-4659-9807-C6F97D65D3CA}" dt="2023-06-22T07:39:06.655" v="358"/>
      <pc:docMkLst>
        <pc:docMk/>
      </pc:docMkLst>
      <pc:sldChg chg="modSp del">
        <pc:chgData name="Stewart Gale" userId="3647ddd2-6040-41ae-a96d-232c23482af8" providerId="ADAL" clId="{366395B9-92F3-4659-9807-C6F97D65D3CA}" dt="2023-06-22T07:17:30.643" v="1" actId="47"/>
        <pc:sldMkLst>
          <pc:docMk/>
          <pc:sldMk cId="1629306738" sldId="291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629306738" sldId="291"/>
            <ac:spMk id="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629306738" sldId="291"/>
            <ac:spMk id="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629306738" sldId="291"/>
            <ac:spMk id="7" creationId="{00000000-0000-0000-0000-000000000000}"/>
          </ac:spMkLst>
        </pc:spChg>
        <pc:picChg chg="mod">
          <ac:chgData name="Stewart Gale" userId="3647ddd2-6040-41ae-a96d-232c23482af8" providerId="ADAL" clId="{366395B9-92F3-4659-9807-C6F97D65D3CA}" dt="2023-06-22T07:17:27.070" v="0"/>
          <ac:picMkLst>
            <pc:docMk/>
            <pc:sldMk cId="1629306738" sldId="291"/>
            <ac:picMk id="5" creationId="{00000000-0000-0000-0000-000000000000}"/>
          </ac:picMkLst>
        </pc:picChg>
        <pc:picChg chg="mod">
          <ac:chgData name="Stewart Gale" userId="3647ddd2-6040-41ae-a96d-232c23482af8" providerId="ADAL" clId="{366395B9-92F3-4659-9807-C6F97D65D3CA}" dt="2023-06-22T07:17:27.070" v="0"/>
          <ac:picMkLst>
            <pc:docMk/>
            <pc:sldMk cId="1629306738" sldId="291"/>
            <ac:picMk id="10" creationId="{00000000-0000-0000-0000-000000000000}"/>
          </ac:picMkLst>
        </pc:pic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1629306738" sldId="291"/>
            <ac:cxnSpMk id="8" creationId="{00000000-0000-0000-0000-000000000000}"/>
          </ac:cxnSpMkLst>
        </pc:cxnChg>
      </pc:sldChg>
      <pc:sldChg chg="delSp modSp del mod">
        <pc:chgData name="Stewart Gale" userId="3647ddd2-6040-41ae-a96d-232c23482af8" providerId="ADAL" clId="{366395B9-92F3-4659-9807-C6F97D65D3CA}" dt="2023-06-22T07:18:51.934" v="53" actId="47"/>
        <pc:sldMkLst>
          <pc:docMk/>
          <pc:sldMk cId="3120013262" sldId="497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120013262" sldId="497"/>
            <ac:spMk id="3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18:34.753" v="50" actId="478"/>
          <ac:spMkLst>
            <pc:docMk/>
            <pc:sldMk cId="3120013262" sldId="497"/>
            <ac:spMk id="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8:41.474" v="51" actId="1076"/>
          <ac:spMkLst>
            <pc:docMk/>
            <pc:sldMk cId="3120013262" sldId="497"/>
            <ac:spMk id="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120013262" sldId="497"/>
            <ac:spMk id="19" creationId="{00000000-0000-0000-0000-000000000000}"/>
          </ac:spMkLst>
        </pc:spChg>
        <pc:grpChg chg="del mod">
          <ac:chgData name="Stewart Gale" userId="3647ddd2-6040-41ae-a96d-232c23482af8" providerId="ADAL" clId="{366395B9-92F3-4659-9807-C6F97D65D3CA}" dt="2023-06-22T07:18:34.753" v="50" actId="478"/>
          <ac:grpSpMkLst>
            <pc:docMk/>
            <pc:sldMk cId="3120013262" sldId="49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366395B9-92F3-4659-9807-C6F97D65D3CA}" dt="2023-06-22T07:17:27.070" v="0"/>
          <ac:picMkLst>
            <pc:docMk/>
            <pc:sldMk cId="3120013262" sldId="497"/>
            <ac:picMk id="6" creationId="{00000000-0000-0000-0000-000000000000}"/>
          </ac:picMkLst>
        </pc:picChg>
        <pc:picChg chg="del mod">
          <ac:chgData name="Stewart Gale" userId="3647ddd2-6040-41ae-a96d-232c23482af8" providerId="ADAL" clId="{366395B9-92F3-4659-9807-C6F97D65D3CA}" dt="2023-06-22T07:18:34.753" v="50" actId="478"/>
          <ac:picMkLst>
            <pc:docMk/>
            <pc:sldMk cId="3120013262" sldId="497"/>
            <ac:picMk id="12" creationId="{00000000-0000-0000-0000-000000000000}"/>
          </ac:picMkLst>
        </pc:picChg>
        <pc:picChg chg="mod">
          <ac:chgData name="Stewart Gale" userId="3647ddd2-6040-41ae-a96d-232c23482af8" providerId="ADAL" clId="{366395B9-92F3-4659-9807-C6F97D65D3CA}" dt="2023-06-22T07:17:27.070" v="0"/>
          <ac:picMkLst>
            <pc:docMk/>
            <pc:sldMk cId="3120013262" sldId="497"/>
            <ac:picMk id="20" creationId="{00000000-0000-0000-0000-000000000000}"/>
          </ac:picMkLst>
        </pc:pic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3120013262" sldId="497"/>
            <ac:cxnSpMk id="4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366395B9-92F3-4659-9807-C6F97D65D3CA}" dt="2023-06-22T07:20:23.916" v="57" actId="47"/>
        <pc:sldMkLst>
          <pc:docMk/>
          <pc:sldMk cId="113954769" sldId="503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13954769" sldId="503"/>
            <ac:spMk id="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13954769" sldId="503"/>
            <ac:spMk id="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13954769" sldId="503"/>
            <ac:spMk id="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13954769" sldId="503"/>
            <ac:spMk id="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13954769" sldId="503"/>
            <ac:spMk id="9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19:27.105" v="55" actId="478"/>
          <ac:spMkLst>
            <pc:docMk/>
            <pc:sldMk cId="113954769" sldId="503"/>
            <ac:spMk id="10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19:28.424" v="56" actId="478"/>
          <ac:spMkLst>
            <pc:docMk/>
            <pc:sldMk cId="113954769" sldId="503"/>
            <ac:spMk id="11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19:06.091" v="54" actId="478"/>
          <ac:spMkLst>
            <pc:docMk/>
            <pc:sldMk cId="113954769" sldId="503"/>
            <ac:spMk id="12" creationId="{00000000-0000-0000-0000-000000000000}"/>
          </ac:spMkLst>
        </pc:spChg>
        <pc:grpChg chg="mod">
          <ac:chgData name="Stewart Gale" userId="3647ddd2-6040-41ae-a96d-232c23482af8" providerId="ADAL" clId="{366395B9-92F3-4659-9807-C6F97D65D3CA}" dt="2023-06-22T07:17:27.070" v="0"/>
          <ac:grpSpMkLst>
            <pc:docMk/>
            <pc:sldMk cId="113954769" sldId="503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366395B9-92F3-4659-9807-C6F97D65D3CA}" dt="2023-06-22T07:17:27.070" v="0"/>
          <ac:picMkLst>
            <pc:docMk/>
            <pc:sldMk cId="113954769" sldId="503"/>
            <ac:picMk id="7" creationId="{00000000-0000-0000-0000-000000000000}"/>
          </ac:picMkLst>
        </pc:pic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113954769" sldId="503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366395B9-92F3-4659-9807-C6F97D65D3CA}" dt="2023-06-22T07:28:51.668" v="246"/>
        <pc:sldMkLst>
          <pc:docMk/>
          <pc:sldMk cId="1554487108" sldId="504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554487108" sldId="504"/>
            <ac:spMk id="3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7:03.451" v="211" actId="478"/>
          <ac:spMkLst>
            <pc:docMk/>
            <pc:sldMk cId="1554487108" sldId="504"/>
            <ac:spMk id="5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7:03.451" v="211" actId="478"/>
          <ac:spMkLst>
            <pc:docMk/>
            <pc:sldMk cId="1554487108" sldId="504"/>
            <ac:spMk id="6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7:03.451" v="211" actId="478"/>
          <ac:spMkLst>
            <pc:docMk/>
            <pc:sldMk cId="1554487108" sldId="504"/>
            <ac:spMk id="7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7:03.451" v="211" actId="478"/>
          <ac:spMkLst>
            <pc:docMk/>
            <pc:sldMk cId="1554487108" sldId="504"/>
            <ac:spMk id="8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7:03.451" v="211" actId="478"/>
          <ac:spMkLst>
            <pc:docMk/>
            <pc:sldMk cId="1554487108" sldId="504"/>
            <ac:spMk id="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28:20.395" v="238" actId="20577"/>
          <ac:spMkLst>
            <pc:docMk/>
            <pc:sldMk cId="1554487108" sldId="504"/>
            <ac:spMk id="10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7:09.907" v="213" actId="478"/>
          <ac:spMkLst>
            <pc:docMk/>
            <pc:sldMk cId="1554487108" sldId="504"/>
            <ac:spMk id="11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7:09.907" v="213" actId="478"/>
          <ac:spMkLst>
            <pc:docMk/>
            <pc:sldMk cId="1554487108" sldId="504"/>
            <ac:spMk id="12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7:09.907" v="213" actId="478"/>
          <ac:spMkLst>
            <pc:docMk/>
            <pc:sldMk cId="1554487108" sldId="504"/>
            <ac:spMk id="13" creationId="{00000000-0000-0000-0000-000000000000}"/>
          </ac:spMkLst>
        </pc:spChg>
        <pc:spChg chg="add mod">
          <ac:chgData name="Stewart Gale" userId="3647ddd2-6040-41ae-a96d-232c23482af8" providerId="ADAL" clId="{366395B9-92F3-4659-9807-C6F97D65D3CA}" dt="2023-06-22T07:28:30.126" v="241" actId="1076"/>
          <ac:spMkLst>
            <pc:docMk/>
            <pc:sldMk cId="1554487108" sldId="504"/>
            <ac:spMk id="15" creationId="{CB5E9B22-4BCC-2ACF-D78E-3C4DA2BC1056}"/>
          </ac:spMkLst>
        </pc:spChg>
        <pc:spChg chg="add mod">
          <ac:chgData name="Stewart Gale" userId="3647ddd2-6040-41ae-a96d-232c23482af8" providerId="ADAL" clId="{366395B9-92F3-4659-9807-C6F97D65D3CA}" dt="2023-06-22T07:28:28.007" v="240" actId="1076"/>
          <ac:spMkLst>
            <pc:docMk/>
            <pc:sldMk cId="1554487108" sldId="504"/>
            <ac:spMk id="17" creationId="{B431174D-BA05-E972-19C9-76B2C6C98E40}"/>
          </ac:spMkLst>
        </pc:spChg>
        <pc:spChg chg="add mod">
          <ac:chgData name="Stewart Gale" userId="3647ddd2-6040-41ae-a96d-232c23482af8" providerId="ADAL" clId="{366395B9-92F3-4659-9807-C6F97D65D3CA}" dt="2023-06-22T07:28:25.656" v="239" actId="1076"/>
          <ac:spMkLst>
            <pc:docMk/>
            <pc:sldMk cId="1554487108" sldId="504"/>
            <ac:spMk id="19" creationId="{0FFF11B1-D461-E1DB-E251-B6139C2654AE}"/>
          </ac:spMkLst>
        </pc:spChg>
        <pc:grpChg chg="del mod">
          <ac:chgData name="Stewart Gale" userId="3647ddd2-6040-41ae-a96d-232c23482af8" providerId="ADAL" clId="{366395B9-92F3-4659-9807-C6F97D65D3CA}" dt="2023-06-22T07:27:03.451" v="211" actId="478"/>
          <ac:grpSpMkLst>
            <pc:docMk/>
            <pc:sldMk cId="1554487108" sldId="50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1554487108" sldId="504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366395B9-92F3-4659-9807-C6F97D65D3CA}" dt="2023-06-22T07:30:01.211" v="267"/>
        <pc:sldMkLst>
          <pc:docMk/>
          <pc:sldMk cId="2105793437" sldId="505"/>
        </pc:sldMkLst>
        <pc:spChg chg="del mod topLvl">
          <ac:chgData name="Stewart Gale" userId="3647ddd2-6040-41ae-a96d-232c23482af8" providerId="ADAL" clId="{366395B9-92F3-4659-9807-C6F97D65D3CA}" dt="2023-06-22T07:29:06.460" v="247" actId="478"/>
          <ac:spMkLst>
            <pc:docMk/>
            <pc:sldMk cId="2105793437" sldId="505"/>
            <ac:spMk id="3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9:08.545" v="249" actId="478"/>
          <ac:spMkLst>
            <pc:docMk/>
            <pc:sldMk cId="2105793437" sldId="505"/>
            <ac:spMk id="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29:23.393" v="256" actId="14100"/>
          <ac:spMkLst>
            <pc:docMk/>
            <pc:sldMk cId="2105793437" sldId="505"/>
            <ac:spMk id="6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9:24.757" v="257" actId="478"/>
          <ac:spMkLst>
            <pc:docMk/>
            <pc:sldMk cId="2105793437" sldId="505"/>
            <ac:spMk id="8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9:25.356" v="258" actId="478"/>
          <ac:spMkLst>
            <pc:docMk/>
            <pc:sldMk cId="2105793437" sldId="505"/>
            <ac:spMk id="9" creationId="{00000000-0000-0000-0000-000000000000}"/>
          </ac:spMkLst>
        </pc:spChg>
        <pc:grpChg chg="del mod">
          <ac:chgData name="Stewart Gale" userId="3647ddd2-6040-41ae-a96d-232c23482af8" providerId="ADAL" clId="{366395B9-92F3-4659-9807-C6F97D65D3CA}" dt="2023-06-22T07:29:06.460" v="247" actId="478"/>
          <ac:grpSpMkLst>
            <pc:docMk/>
            <pc:sldMk cId="2105793437" sldId="505"/>
            <ac:grpSpMk id="2" creationId="{00000000-0000-0000-0000-000000000000}"/>
          </ac:grpSpMkLst>
        </pc:grpChg>
        <pc:picChg chg="mod modCrop">
          <ac:chgData name="Stewart Gale" userId="3647ddd2-6040-41ae-a96d-232c23482af8" providerId="ADAL" clId="{366395B9-92F3-4659-9807-C6F97D65D3CA}" dt="2023-06-22T07:29:39.315" v="262" actId="732"/>
          <ac:picMkLst>
            <pc:docMk/>
            <pc:sldMk cId="2105793437" sldId="505"/>
            <ac:picMk id="7" creationId="{00000000-0000-0000-0000-000000000000}"/>
          </ac:picMkLst>
        </pc:picChg>
        <pc:picChg chg="add mod modCrop">
          <ac:chgData name="Stewart Gale" userId="3647ddd2-6040-41ae-a96d-232c23482af8" providerId="ADAL" clId="{366395B9-92F3-4659-9807-C6F97D65D3CA}" dt="2023-06-22T07:29:53.866" v="265" actId="1076"/>
          <ac:picMkLst>
            <pc:docMk/>
            <pc:sldMk cId="2105793437" sldId="505"/>
            <ac:picMk id="10" creationId="{FB34B875-978C-3F34-75ED-586CE27BDB1F}"/>
          </ac:picMkLst>
        </pc:picChg>
        <pc:cxnChg chg="del mod topLvl">
          <ac:chgData name="Stewart Gale" userId="3647ddd2-6040-41ae-a96d-232c23482af8" providerId="ADAL" clId="{366395B9-92F3-4659-9807-C6F97D65D3CA}" dt="2023-06-22T07:29:07.770" v="248" actId="478"/>
          <ac:cxnSpMkLst>
            <pc:docMk/>
            <pc:sldMk cId="2105793437" sldId="505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366395B9-92F3-4659-9807-C6F97D65D3CA}" dt="2023-06-22T07:30:22.765" v="274" actId="47"/>
        <pc:sldMkLst>
          <pc:docMk/>
          <pc:sldMk cId="1066865878" sldId="506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1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1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1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1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1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1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1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1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1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1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2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2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2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066865878" sldId="506"/>
            <ac:spMk id="23" creationId="{00000000-0000-0000-0000-000000000000}"/>
          </ac:spMkLst>
        </pc:spChg>
        <pc:grpChg chg="mod">
          <ac:chgData name="Stewart Gale" userId="3647ddd2-6040-41ae-a96d-232c23482af8" providerId="ADAL" clId="{366395B9-92F3-4659-9807-C6F97D65D3CA}" dt="2023-06-22T07:17:27.070" v="0"/>
          <ac:grpSpMkLst>
            <pc:docMk/>
            <pc:sldMk cId="1066865878" sldId="506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1066865878" sldId="506"/>
            <ac:cxnSpMk id="5" creationId="{00000000-0000-0000-0000-000000000000}"/>
          </ac:cxnSpMkLst>
        </pc:cxnChg>
      </pc:sldChg>
      <pc:sldChg chg="modSp del ord">
        <pc:chgData name="Stewart Gale" userId="3647ddd2-6040-41ae-a96d-232c23482af8" providerId="ADAL" clId="{366395B9-92F3-4659-9807-C6F97D65D3CA}" dt="2023-06-22T07:30:11.207" v="268" actId="47"/>
        <pc:sldMkLst>
          <pc:docMk/>
          <pc:sldMk cId="2345722100" sldId="507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1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1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1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1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1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2345722100" sldId="507"/>
            <ac:spMk id="15" creationId="{00000000-0000-0000-0000-000000000000}"/>
          </ac:spMkLst>
        </pc:spChg>
        <pc:grpChg chg="mod">
          <ac:chgData name="Stewart Gale" userId="3647ddd2-6040-41ae-a96d-232c23482af8" providerId="ADAL" clId="{366395B9-92F3-4659-9807-C6F97D65D3CA}" dt="2023-06-22T07:17:27.070" v="0"/>
          <ac:grpSpMkLst>
            <pc:docMk/>
            <pc:sldMk cId="2345722100" sldId="50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2345722100" sldId="507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366395B9-92F3-4659-9807-C6F97D65D3CA}" dt="2023-06-22T07:30:15.066" v="269" actId="47"/>
        <pc:sldMkLst>
          <pc:docMk/>
          <pc:sldMk cId="3819780713" sldId="508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1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1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1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1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1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1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1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819780713" sldId="508"/>
            <ac:spMk id="17" creationId="{00000000-0000-0000-0000-000000000000}"/>
          </ac:spMkLst>
        </pc:spChg>
        <pc:grpChg chg="mod">
          <ac:chgData name="Stewart Gale" userId="3647ddd2-6040-41ae-a96d-232c23482af8" providerId="ADAL" clId="{366395B9-92F3-4659-9807-C6F97D65D3CA}" dt="2023-06-22T07:17:27.070" v="0"/>
          <ac:grpSpMkLst>
            <pc:docMk/>
            <pc:sldMk cId="3819780713" sldId="508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366395B9-92F3-4659-9807-C6F97D65D3CA}" dt="2023-06-22T07:17:27.070" v="0"/>
          <ac:picMkLst>
            <pc:docMk/>
            <pc:sldMk cId="3819780713" sldId="508"/>
            <ac:picMk id="9" creationId="{00000000-0000-0000-0000-000000000000}"/>
          </ac:picMkLst>
        </pc:pic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3819780713" sldId="508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366395B9-92F3-4659-9807-C6F97D65D3CA}" dt="2023-06-22T07:30:17.655" v="270" actId="47"/>
        <pc:sldMkLst>
          <pc:docMk/>
          <pc:sldMk cId="4168149669" sldId="509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168149669" sldId="509"/>
            <ac:spMk id="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168149669" sldId="509"/>
            <ac:spMk id="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168149669" sldId="509"/>
            <ac:spMk id="6" creationId="{00000000-0000-0000-0000-000000000000}"/>
          </ac:spMkLst>
        </pc:spChg>
        <pc:grpChg chg="mod">
          <ac:chgData name="Stewart Gale" userId="3647ddd2-6040-41ae-a96d-232c23482af8" providerId="ADAL" clId="{366395B9-92F3-4659-9807-C6F97D65D3CA}" dt="2023-06-22T07:17:27.070" v="0"/>
          <ac:grpSpMkLst>
            <pc:docMk/>
            <pc:sldMk cId="4168149669" sldId="50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4168149669" sldId="509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366395B9-92F3-4659-9807-C6F97D65D3CA}" dt="2023-06-22T07:30:19.446" v="271" actId="47"/>
        <pc:sldMkLst>
          <pc:docMk/>
          <pc:sldMk cId="3981360951" sldId="510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1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1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1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1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1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1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1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1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1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1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2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2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2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2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2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2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2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2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2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3981360951" sldId="510"/>
            <ac:spMk id="34" creationId="{00000000-0000-0000-0000-000000000000}"/>
          </ac:spMkLst>
        </pc:spChg>
        <pc:grpChg chg="mod">
          <ac:chgData name="Stewart Gale" userId="3647ddd2-6040-41ae-a96d-232c23482af8" providerId="ADAL" clId="{366395B9-92F3-4659-9807-C6F97D65D3CA}" dt="2023-06-22T07:17:27.070" v="0"/>
          <ac:grpSpMkLst>
            <pc:docMk/>
            <pc:sldMk cId="3981360951" sldId="510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366395B9-92F3-4659-9807-C6F97D65D3CA}" dt="2023-06-22T07:17:27.070" v="0"/>
          <ac:grpSpMkLst>
            <pc:docMk/>
            <pc:sldMk cId="3981360951" sldId="510"/>
            <ac:grpSpMk id="33" creationId="{00000000-0000-0000-0000-000000000000}"/>
          </ac:grpSpMkLst>
        </pc:grp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3981360951" sldId="51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3981360951" sldId="510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3981360951" sldId="510"/>
            <ac:cxnSpMk id="31" creationId="{00000000-0000-0000-0000-000000000000}"/>
          </ac:cxnSpMkLst>
        </pc:cxnChg>
      </pc:sldChg>
      <pc:sldChg chg="modSp del">
        <pc:chgData name="Stewart Gale" userId="3647ddd2-6040-41ae-a96d-232c23482af8" providerId="ADAL" clId="{366395B9-92F3-4659-9807-C6F97D65D3CA}" dt="2023-06-22T07:30:20.264" v="272" actId="47"/>
        <pc:sldMkLst>
          <pc:docMk/>
          <pc:sldMk cId="4077289924" sldId="511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077289924" sldId="511"/>
            <ac:spMk id="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077289924" sldId="511"/>
            <ac:spMk id="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077289924" sldId="511"/>
            <ac:spMk id="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077289924" sldId="511"/>
            <ac:spMk id="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077289924" sldId="511"/>
            <ac:spMk id="1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077289924" sldId="511"/>
            <ac:spMk id="1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077289924" sldId="511"/>
            <ac:spMk id="1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4077289924" sldId="511"/>
            <ac:spMk id="14" creationId="{00000000-0000-0000-0000-000000000000}"/>
          </ac:spMkLst>
        </pc:spChg>
        <pc:grpChg chg="mod">
          <ac:chgData name="Stewart Gale" userId="3647ddd2-6040-41ae-a96d-232c23482af8" providerId="ADAL" clId="{366395B9-92F3-4659-9807-C6F97D65D3CA}" dt="2023-06-22T07:17:27.070" v="0"/>
          <ac:grpSpMkLst>
            <pc:docMk/>
            <pc:sldMk cId="4077289924" sldId="51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4077289924" sldId="511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366395B9-92F3-4659-9807-C6F97D65D3CA}" dt="2023-06-22T07:18:49.249" v="52" actId="47"/>
        <pc:sldMkLst>
          <pc:docMk/>
          <pc:sldMk cId="853878065" sldId="512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1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1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1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1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1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1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1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2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2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2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853878065" sldId="512"/>
            <ac:spMk id="23" creationId="{00000000-0000-0000-0000-000000000000}"/>
          </ac:spMkLst>
        </pc:spChg>
        <pc:grpChg chg="mod">
          <ac:chgData name="Stewart Gale" userId="3647ddd2-6040-41ae-a96d-232c23482af8" providerId="ADAL" clId="{366395B9-92F3-4659-9807-C6F97D65D3CA}" dt="2023-06-22T07:17:27.070" v="0"/>
          <ac:grpSpMkLst>
            <pc:docMk/>
            <pc:sldMk cId="853878065" sldId="51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853878065" sldId="51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853878065" sldId="512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853878065" sldId="512"/>
            <ac:cxnSpMk id="16" creationId="{00000000-0000-0000-0000-000000000000}"/>
          </ac:cxnSpMkLst>
        </pc:cxnChg>
      </pc:sldChg>
      <pc:sldChg chg="modSp del">
        <pc:chgData name="Stewart Gale" userId="3647ddd2-6040-41ae-a96d-232c23482af8" providerId="ADAL" clId="{366395B9-92F3-4659-9807-C6F97D65D3CA}" dt="2023-06-22T07:30:21.655" v="273" actId="47"/>
        <pc:sldMkLst>
          <pc:docMk/>
          <pc:sldMk cId="1967068533" sldId="514"/>
        </pc:sld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1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1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1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1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1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1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1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1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18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19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20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21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2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2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2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k cId="1967068533" sldId="514"/>
            <ac:spMk id="25" creationId="{00000000-0000-0000-0000-000000000000}"/>
          </ac:spMkLst>
        </pc:spChg>
        <pc:grpChg chg="mod">
          <ac:chgData name="Stewart Gale" userId="3647ddd2-6040-41ae-a96d-232c23482af8" providerId="ADAL" clId="{366395B9-92F3-4659-9807-C6F97D65D3CA}" dt="2023-06-22T07:17:27.070" v="0"/>
          <ac:grpSpMkLst>
            <pc:docMk/>
            <pc:sldMk cId="1967068533" sldId="514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366395B9-92F3-4659-9807-C6F97D65D3CA}" dt="2023-06-22T07:17:27.070" v="0"/>
          <ac:cxnSpMkLst>
            <pc:docMk/>
            <pc:sldMk cId="1967068533" sldId="514"/>
            <ac:cxnSpMk id="5" creationId="{00000000-0000-0000-0000-000000000000}"/>
          </ac:cxnSpMkLst>
        </pc:cxnChg>
      </pc:sldChg>
      <pc:sldChg chg="addSp modSp add mod modAnim">
        <pc:chgData name="Stewart Gale" userId="3647ddd2-6040-41ae-a96d-232c23482af8" providerId="ADAL" clId="{366395B9-92F3-4659-9807-C6F97D65D3CA}" dt="2023-06-22T07:37:17.977" v="357" actId="1076"/>
        <pc:sldMkLst>
          <pc:docMk/>
          <pc:sldMk cId="3085854144" sldId="514"/>
        </pc:sldMkLst>
        <pc:spChg chg="add mod">
          <ac:chgData name="Stewart Gale" userId="3647ddd2-6040-41ae-a96d-232c23482af8" providerId="ADAL" clId="{366395B9-92F3-4659-9807-C6F97D65D3CA}" dt="2023-06-22T07:37:17.977" v="357" actId="1076"/>
          <ac:spMkLst>
            <pc:docMk/>
            <pc:sldMk cId="3085854144" sldId="514"/>
            <ac:spMk id="2" creationId="{E1088C27-9144-D690-6C53-CEC5B5FDFB37}"/>
          </ac:spMkLst>
        </pc:spChg>
        <pc:spChg chg="mod">
          <ac:chgData name="Stewart Gale" userId="3647ddd2-6040-41ae-a96d-232c23482af8" providerId="ADAL" clId="{366395B9-92F3-4659-9807-C6F97D65D3CA}" dt="2023-06-22T07:35:56.033" v="330" actId="113"/>
          <ac:spMkLst>
            <pc:docMk/>
            <pc:sldMk cId="3085854144" sldId="514"/>
            <ac:spMk id="7" creationId="{F08907B2-5404-B2BE-E459-1BD4EA7E64A4}"/>
          </ac:spMkLst>
        </pc:spChg>
        <pc:graphicFrameChg chg="mod modGraphic">
          <ac:chgData name="Stewart Gale" userId="3647ddd2-6040-41ae-a96d-232c23482af8" providerId="ADAL" clId="{366395B9-92F3-4659-9807-C6F97D65D3CA}" dt="2023-06-22T07:36:28.375" v="335"/>
          <ac:graphicFrameMkLst>
            <pc:docMk/>
            <pc:sldMk cId="3085854144" sldId="514"/>
            <ac:graphicFrameMk id="8" creationId="{FC2EA36C-554A-1283-4275-1F0AAE1E250D}"/>
          </ac:graphicFrameMkLst>
        </pc:graphicFrameChg>
      </pc:sldChg>
      <pc:sldChg chg="addSp modSp new mod ord">
        <pc:chgData name="Stewart Gale" userId="3647ddd2-6040-41ae-a96d-232c23482af8" providerId="ADAL" clId="{366395B9-92F3-4659-9807-C6F97D65D3CA}" dt="2023-06-22T07:30:42.681" v="281" actId="1076"/>
        <pc:sldMkLst>
          <pc:docMk/>
          <pc:sldMk cId="1668729359" sldId="515"/>
        </pc:sldMkLst>
        <pc:spChg chg="add mod">
          <ac:chgData name="Stewart Gale" userId="3647ddd2-6040-41ae-a96d-232c23482af8" providerId="ADAL" clId="{366395B9-92F3-4659-9807-C6F97D65D3CA}" dt="2023-06-22T07:30:42.681" v="281" actId="1076"/>
          <ac:spMkLst>
            <pc:docMk/>
            <pc:sldMk cId="1668729359" sldId="515"/>
            <ac:spMk id="2" creationId="{F6D7C7D6-7913-3CDA-EE43-7C3D29481534}"/>
          </ac:spMkLst>
        </pc:spChg>
      </pc:sldChg>
      <pc:sldChg chg="addSp delSp modSp add mod ord delAnim modAnim">
        <pc:chgData name="Stewart Gale" userId="3647ddd2-6040-41ae-a96d-232c23482af8" providerId="ADAL" clId="{366395B9-92F3-4659-9807-C6F97D65D3CA}" dt="2023-06-22T07:26:55.803" v="210"/>
        <pc:sldMkLst>
          <pc:docMk/>
          <pc:sldMk cId="3983814976" sldId="516"/>
        </pc:sldMkLst>
        <pc:spChg chg="mod">
          <ac:chgData name="Stewart Gale" userId="3647ddd2-6040-41ae-a96d-232c23482af8" providerId="ADAL" clId="{366395B9-92F3-4659-9807-C6F97D65D3CA}" dt="2023-06-22T07:26:24.669" v="206" actId="122"/>
          <ac:spMkLst>
            <pc:docMk/>
            <pc:sldMk cId="3983814976" sldId="516"/>
            <ac:spMk id="5" creationId="{00000000-0000-0000-0000-000000000000}"/>
          </ac:spMkLst>
        </pc:spChg>
        <pc:spChg chg="del mod">
          <ac:chgData name="Stewart Gale" userId="3647ddd2-6040-41ae-a96d-232c23482af8" providerId="ADAL" clId="{366395B9-92F3-4659-9807-C6F97D65D3CA}" dt="2023-06-22T07:23:35.668" v="131" actId="21"/>
          <ac:spMkLst>
            <pc:docMk/>
            <pc:sldMk cId="3983814976" sldId="516"/>
            <ac:spMk id="6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26:47.757" v="209" actId="1076"/>
          <ac:spMkLst>
            <pc:docMk/>
            <pc:sldMk cId="3983814976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26:06.396" v="202" actId="1076"/>
          <ac:spMkLst>
            <pc:docMk/>
            <pc:sldMk cId="3983814976" sldId="516"/>
            <ac:spMk id="8" creationId="{00000000-0000-0000-0000-000000000000}"/>
          </ac:spMkLst>
        </pc:spChg>
        <pc:spChg chg="del">
          <ac:chgData name="Stewart Gale" userId="3647ddd2-6040-41ae-a96d-232c23482af8" providerId="ADAL" clId="{366395B9-92F3-4659-9807-C6F97D65D3CA}" dt="2023-06-22T07:20:36.490" v="60" actId="478"/>
          <ac:spMkLst>
            <pc:docMk/>
            <pc:sldMk cId="3983814976" sldId="516"/>
            <ac:spMk id="9" creationId="{00000000-0000-0000-0000-000000000000}"/>
          </ac:spMkLst>
        </pc:spChg>
        <pc:spChg chg="del">
          <ac:chgData name="Stewart Gale" userId="3647ddd2-6040-41ae-a96d-232c23482af8" providerId="ADAL" clId="{366395B9-92F3-4659-9807-C6F97D65D3CA}" dt="2023-06-22T07:20:34.951" v="59" actId="478"/>
          <ac:spMkLst>
            <pc:docMk/>
            <pc:sldMk cId="3983814976" sldId="516"/>
            <ac:spMk id="10" creationId="{00000000-0000-0000-0000-000000000000}"/>
          </ac:spMkLst>
        </pc:spChg>
        <pc:spChg chg="del">
          <ac:chgData name="Stewart Gale" userId="3647ddd2-6040-41ae-a96d-232c23482af8" providerId="ADAL" clId="{366395B9-92F3-4659-9807-C6F97D65D3CA}" dt="2023-06-22T07:20:34.951" v="59" actId="478"/>
          <ac:spMkLst>
            <pc:docMk/>
            <pc:sldMk cId="3983814976" sldId="516"/>
            <ac:spMk id="11" creationId="{00000000-0000-0000-0000-000000000000}"/>
          </ac:spMkLst>
        </pc:spChg>
        <pc:spChg chg="del">
          <ac:chgData name="Stewart Gale" userId="3647ddd2-6040-41ae-a96d-232c23482af8" providerId="ADAL" clId="{366395B9-92F3-4659-9807-C6F97D65D3CA}" dt="2023-06-22T07:20:34.951" v="59" actId="478"/>
          <ac:spMkLst>
            <pc:docMk/>
            <pc:sldMk cId="3983814976" sldId="516"/>
            <ac:spMk id="12" creationId="{00000000-0000-0000-0000-000000000000}"/>
          </ac:spMkLst>
        </pc:spChg>
        <pc:spChg chg="del">
          <ac:chgData name="Stewart Gale" userId="3647ddd2-6040-41ae-a96d-232c23482af8" providerId="ADAL" clId="{366395B9-92F3-4659-9807-C6F97D65D3CA}" dt="2023-06-22T07:20:34.951" v="59" actId="478"/>
          <ac:spMkLst>
            <pc:docMk/>
            <pc:sldMk cId="3983814976" sldId="516"/>
            <ac:spMk id="13" creationId="{00000000-0000-0000-0000-000000000000}"/>
          </ac:spMkLst>
        </pc:spChg>
        <pc:spChg chg="add mod">
          <ac:chgData name="Stewart Gale" userId="3647ddd2-6040-41ae-a96d-232c23482af8" providerId="ADAL" clId="{366395B9-92F3-4659-9807-C6F97D65D3CA}" dt="2023-06-22T07:26:44.633" v="208" actId="1076"/>
          <ac:spMkLst>
            <pc:docMk/>
            <pc:sldMk cId="3983814976" sldId="516"/>
            <ac:spMk id="15" creationId="{0D99E178-D0CE-9BE0-5C4E-0101912E65E2}"/>
          </ac:spMkLst>
        </pc:spChg>
        <pc:spChg chg="add mod">
          <ac:chgData name="Stewart Gale" userId="3647ddd2-6040-41ae-a96d-232c23482af8" providerId="ADAL" clId="{366395B9-92F3-4659-9807-C6F97D65D3CA}" dt="2023-06-22T07:26:00.806" v="199" actId="14100"/>
          <ac:spMkLst>
            <pc:docMk/>
            <pc:sldMk cId="3983814976" sldId="516"/>
            <ac:spMk id="17" creationId="{47ECF289-F139-8375-FF02-881666A2E305}"/>
          </ac:spMkLst>
        </pc:spChg>
        <pc:grpChg chg="del">
          <ac:chgData name="Stewart Gale" userId="3647ddd2-6040-41ae-a96d-232c23482af8" providerId="ADAL" clId="{366395B9-92F3-4659-9807-C6F97D65D3CA}" dt="2023-06-22T07:20:47.614" v="63" actId="478"/>
          <ac:grpSpMkLst>
            <pc:docMk/>
            <pc:sldMk cId="3983814976" sldId="516"/>
            <ac:grpSpMk id="2" creationId="{00000000-0000-0000-0000-000000000000}"/>
          </ac:grpSpMkLst>
        </pc:grpChg>
      </pc:sldChg>
      <pc:sldChg chg="addSp modSp new mod ord">
        <pc:chgData name="Stewart Gale" userId="3647ddd2-6040-41ae-a96d-232c23482af8" providerId="ADAL" clId="{366395B9-92F3-4659-9807-C6F97D65D3CA}" dt="2023-06-22T07:24:29.278" v="165" actId="1076"/>
        <pc:sldMkLst>
          <pc:docMk/>
          <pc:sldMk cId="920339522" sldId="517"/>
        </pc:sldMkLst>
        <pc:spChg chg="add mod">
          <ac:chgData name="Stewart Gale" userId="3647ddd2-6040-41ae-a96d-232c23482af8" providerId="ADAL" clId="{366395B9-92F3-4659-9807-C6F97D65D3CA}" dt="2023-06-22T07:24:29.278" v="165" actId="1076"/>
          <ac:spMkLst>
            <pc:docMk/>
            <pc:sldMk cId="920339522" sldId="517"/>
            <ac:spMk id="2" creationId="{2D092C5D-988F-913F-061F-386BEDF9C5E2}"/>
          </ac:spMkLst>
        </pc:spChg>
      </pc:sldChg>
      <pc:sldChg chg="add">
        <pc:chgData name="Stewart Gale" userId="3647ddd2-6040-41ae-a96d-232c23482af8" providerId="ADAL" clId="{366395B9-92F3-4659-9807-C6F97D65D3CA}" dt="2023-06-22T07:39:06.655" v="358"/>
        <pc:sldMkLst>
          <pc:docMk/>
          <pc:sldMk cId="1140414665" sldId="518"/>
        </pc:sldMkLst>
      </pc:sldChg>
      <pc:sldMasterChg chg="modSp modSldLayout">
        <pc:chgData name="Stewart Gale" userId="3647ddd2-6040-41ae-a96d-232c23482af8" providerId="ADAL" clId="{366395B9-92F3-4659-9807-C6F97D65D3CA}" dt="2023-06-22T07:17:27.07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66395B9-92F3-4659-9807-C6F97D65D3CA}" dt="2023-06-22T07:17:27.07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66395B9-92F3-4659-9807-C6F97D65D3CA}" dt="2023-06-22T07:17:27.07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66395B9-92F3-4659-9807-C6F97D65D3CA}" dt="2023-06-22T07:17:27.07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66395B9-92F3-4659-9807-C6F97D65D3CA}" dt="2023-06-22T07:17:27.07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66395B9-92F3-4659-9807-C6F97D65D3CA}" dt="2023-06-22T07:17:27.07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66395B9-92F3-4659-9807-C6F97D65D3CA}" dt="2023-06-22T07:17:27.07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66395B9-92F3-4659-9807-C6F97D65D3CA}" dt="2023-06-22T07:17:27.07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66395B9-92F3-4659-9807-C6F97D65D3CA}" dt="2023-06-22T07:17:27.07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66395B9-92F3-4659-9807-C6F97D65D3CA}" dt="2023-06-22T07:17:27.07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37526-9F07-F195-5222-DD5E53350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1E56BA-674B-8DA9-0DE9-E00A04265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C97F9-0A47-32D5-BE34-77BEA2028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5057B-95EE-E93B-C54D-B9744C4A3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2958C-6504-247B-45A8-CFC5EFA61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917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3046F-E095-2C97-AD4E-9E1C5D99C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895EB4-BCAD-21E5-8772-5731A2BFAA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11987-D949-E998-D53A-2E0E1AD4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9C731-482F-8B59-ED74-56C4AF25D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DF1C8-388B-3E56-D06C-DBD1794B4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127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427CA2-3227-E58E-0C42-CB814A873F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1A5925-379A-CBA4-A4F0-05E4794B81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8FC82-3F29-D31D-5AAF-4F195C5AA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5FE3A-CF77-159E-904A-B2AEDD300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E8BC6-D835-1E7B-3906-3C5FA1D32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500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871D8-D0A4-0978-A496-E60BF6DCF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41539-C6DB-C96A-6D89-0DA0AE7FD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69312-39E0-79FD-A6C3-62093287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4A2C0-2D1B-CB46-B609-09769BDC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17D7D-2CB5-9E06-74F3-B976B3AE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61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9B283-1048-3F2C-CCF5-E712AB03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EDA8B-B3C4-B9BB-95BD-32089030A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A71B2-E343-9077-C8B2-78DA529EF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46EC6-ED7A-FAED-6ED9-FB206707E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5E95A-7522-FF2B-B52E-56DEFABDF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556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D15B0-583A-1471-8CEE-70C7C0565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5AED5-5608-F8E3-B75E-AD6425662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1E1743-190A-A2A8-0250-73F908DE5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695F29-5902-B8F4-2160-0717AD338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1477EE-A1DB-A119-74BD-4CA6DA63C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0896E-B1EC-F766-87A5-0ADAEBBCD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56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B344-2FE3-FBBF-1269-9646E6AAF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0F092-0A7E-9B42-3BB5-688616B64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C1F06B-B180-73DA-A315-7FEF05DC5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DBD7C4-EA39-3551-66F2-803E2A713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A1A783-50D6-7F84-4DC5-9615BAF291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5CD53B-D285-6678-C59A-CFEC393BB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018CD5-39CA-5367-8B84-B4064D336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24DE53-D58F-D02A-CCB5-45AD7BD81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87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DB0AE-CE5A-434C-A058-58485472D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600AF5-173B-C140-9F6E-D2CF41501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2EA981-BA3A-8D17-5FA6-7D29BD58A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4FCF41-68CF-140E-FA7E-66B349E2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097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F91F07-B21F-6461-1811-53D48BE3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1FCA8D-BFC8-B577-94EB-7AE32A237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A8339-5BFD-DF72-184D-4CCFFF72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34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FBC5-5675-613A-7B07-270585E5B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3046F-9428-2AEC-8CFC-4F725A089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9C93BF-5E9E-6743-6A46-AE474C556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DFE6A7-85E5-2158-DB83-42AF1EE0A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64B41A-DE15-F71A-4F87-FD48BDD0E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91495-9163-EDBC-EAC9-255F2CE69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61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93395-5249-5C53-3073-BE1731408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36F99C-096A-93E4-12DF-1AC76CEEC0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2E95C-AEE8-59BF-4D26-7AFA7A706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EB92A-82F2-8AA1-7BAE-7D7FACAB9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FDB0A9-32E2-284B-3F0B-B542769B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4A06E7-C9C8-48B4-04C8-30BE77E20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53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A03FCF-F725-A51F-D564-6BD299DB5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895F9-27C4-5CBB-5BBC-8D4DB68CD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B6203-FF61-9501-B4F9-E19B08F39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79D620-A000-89AB-E6F8-FF624C8939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3795F-7FA6-13C6-1B63-B31C6044CB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9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D7C7D6-7913-3CDA-EE43-7C3D29481534}"/>
              </a:ext>
            </a:extLst>
          </p:cNvPr>
          <p:cNvSpPr txBox="1"/>
          <p:nvPr/>
        </p:nvSpPr>
        <p:spPr>
          <a:xfrm>
            <a:off x="479376" y="980728"/>
            <a:ext cx="1120856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FM: Limiting </a:t>
            </a:r>
          </a:p>
          <a:p>
            <a:pPr algn="ctr"/>
            <a:r>
              <a:rPr lang="en-GB" sz="13800" b="1" u="sng" dirty="0"/>
              <a:t>Sequences</a:t>
            </a:r>
          </a:p>
        </p:txBody>
      </p:sp>
    </p:spTree>
    <p:extLst>
      <p:ext uri="{BB962C8B-B14F-4D97-AF65-F5344CB8AC3E}">
        <p14:creationId xmlns:p14="http://schemas.microsoft.com/office/powerpoint/2010/main" val="166872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092C5D-988F-913F-061F-386BEDF9C5E2}"/>
                  </a:ext>
                </a:extLst>
              </p:cNvPr>
              <p:cNvSpPr txBox="1"/>
              <p:nvPr/>
            </p:nvSpPr>
            <p:spPr>
              <a:xfrm>
                <a:off x="263352" y="1196752"/>
                <a:ext cx="11449272" cy="37856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9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sz="9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GB" sz="9600" b="1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7200" dirty="0">
                    <a:solidFill>
                      <a:schemeClr val="tx1"/>
                    </a:solidFill>
                  </a:rPr>
                  <a:t>means </a:t>
                </a:r>
              </a:p>
              <a:p>
                <a:pPr algn="ctr"/>
                <a:r>
                  <a:rPr lang="en-GB" sz="7200" dirty="0">
                    <a:solidFill>
                      <a:schemeClr val="tx1"/>
                    </a:solidFill>
                  </a:rPr>
                  <a:t>“as </a:t>
                </a:r>
                <a14:m>
                  <m:oMath xmlns:m="http://schemas.openxmlformats.org/officeDocument/2006/math">
                    <m:r>
                      <a:rPr lang="en-GB" sz="7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7200" dirty="0">
                    <a:solidFill>
                      <a:schemeClr val="tx1"/>
                    </a:solidFill>
                  </a:rPr>
                  <a:t> tends towards infinity”.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D092C5D-988F-913F-061F-386BEDF9C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96752"/>
                <a:ext cx="11449272" cy="3785652"/>
              </a:xfrm>
              <a:prstGeom prst="rect">
                <a:avLst/>
              </a:prstGeom>
              <a:blipFill>
                <a:blip r:embed="rId2"/>
                <a:stretch>
                  <a:fillRect l="-1704" r="-1704" b="-1239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0339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07368" y="332656"/>
                <a:ext cx="11377264" cy="15817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/>
                  <a:t>The nth term of a sequence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GB" sz="4000" dirty="0"/>
              </a:p>
              <a:p>
                <a:pPr algn="ctr"/>
                <a:r>
                  <a:rPr lang="en-GB" sz="4000" dirty="0"/>
                  <a:t>As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GB" sz="4000" dirty="0"/>
                  <a:t>, what is the limiting value of the sequence?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377264" cy="1581715"/>
              </a:xfrm>
              <a:prstGeom prst="rect">
                <a:avLst/>
              </a:prstGeom>
              <a:blipFill>
                <a:blip r:embed="rId2"/>
                <a:stretch>
                  <a:fillRect b="-94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79376" y="3209119"/>
            <a:ext cx="11377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 first 20 terms are as following (and the 100</a:t>
            </a:r>
            <a:r>
              <a:rPr lang="en-GB" sz="3600" baseline="30000" dirty="0"/>
              <a:t>th</a:t>
            </a:r>
            <a:r>
              <a:rPr lang="en-GB" sz="3600" dirty="0"/>
              <a:t>). </a:t>
            </a:r>
          </a:p>
          <a:p>
            <a:pPr algn="ctr"/>
            <a:r>
              <a:rPr lang="en-GB" sz="3600" b="1" dirty="0"/>
              <a:t>What do you notice?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3432" y="4586843"/>
                <a:ext cx="1015312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You can see that as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600" dirty="0"/>
                  <a:t> becomes larger, </a:t>
                </a:r>
              </a:p>
              <a:p>
                <a:pPr algn="ctr"/>
                <a:r>
                  <a:rPr lang="en-GB" sz="3600" dirty="0"/>
                  <a:t>the -3 and +1 become increasingly inconsequential.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586843"/>
                <a:ext cx="10153128" cy="1200329"/>
              </a:xfrm>
              <a:prstGeom prst="rect">
                <a:avLst/>
              </a:prstGeom>
              <a:blipFill>
                <a:blip r:embed="rId3"/>
                <a:stretch>
                  <a:fillRect t="-7614" r="-600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99E178-D0CE-9BE0-5C4E-0101912E65E2}"/>
                  </a:ext>
                </a:extLst>
              </p:cNvPr>
              <p:cNvSpPr txBox="1"/>
              <p:nvPr/>
            </p:nvSpPr>
            <p:spPr>
              <a:xfrm>
                <a:off x="551384" y="2208807"/>
                <a:ext cx="11305256" cy="8229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25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−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11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13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14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11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16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13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17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14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18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19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16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17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21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,…,</m:t>
                      </m:r>
                      <m:f>
                        <m:fPr>
                          <m:ctrlP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97</m:t>
                          </m:r>
                        </m:num>
                        <m:den>
                          <m:r>
                            <a:rPr kumimoji="0" lang="en-GB" sz="2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101</m:t>
                          </m:r>
                        </m:den>
                      </m:f>
                      <m:r>
                        <a:rPr kumimoji="0" lang="en-GB" sz="25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,…</m:t>
                      </m:r>
                    </m:oMath>
                  </m:oMathPara>
                </a14:m>
                <a:endParaRPr kumimoji="0" lang="en-GB" sz="2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99E178-D0CE-9BE0-5C4E-0101912E65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208807"/>
                <a:ext cx="11305256" cy="8229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ECF289-F139-8375-FF02-881666A2E305}"/>
                  </a:ext>
                </a:extLst>
              </p:cNvPr>
              <p:cNvSpPr txBox="1"/>
              <p:nvPr/>
            </p:nvSpPr>
            <p:spPr>
              <a:xfrm>
                <a:off x="839416" y="5877218"/>
                <a:ext cx="10585176" cy="8927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You can say: “</a:t>
                </a:r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As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becomes large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     </m:t>
                    </m:r>
                    <m:f>
                      <m:fPr>
                        <m:ctrlP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den>
                    </m:f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→</m:t>
                    </m:r>
                    <m:f>
                      <m:fPr>
                        <m:ctrlP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num>
                      <m:den>
                        <m:r>
                          <a:rPr kumimoji="0" lang="en-GB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den>
                    </m:f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=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”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ECF289-F139-8375-FF02-881666A2E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5877218"/>
                <a:ext cx="10585176" cy="892745"/>
              </a:xfrm>
              <a:prstGeom prst="rect">
                <a:avLst/>
              </a:prstGeom>
              <a:blipFill>
                <a:blip r:embed="rId5"/>
                <a:stretch>
                  <a:fillRect b="-122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81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7D750A-165B-50B1-EEAD-D738CD6198D3}"/>
                  </a:ext>
                </a:extLst>
              </p:cNvPr>
              <p:cNvSpPr txBox="1"/>
              <p:nvPr/>
            </p:nvSpPr>
            <p:spPr>
              <a:xfrm>
                <a:off x="545477" y="264802"/>
                <a:ext cx="11257497" cy="11414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800" dirty="0"/>
                  <a:t>The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800" dirty="0" err="1"/>
                  <a:t>th</a:t>
                </a:r>
                <a:r>
                  <a:rPr lang="en-GB" sz="4800" dirty="0"/>
                  <a:t> term of a sequence is given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A7D750A-165B-50B1-EEAD-D738CD619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477" y="264802"/>
                <a:ext cx="11257497" cy="1141466"/>
              </a:xfrm>
              <a:prstGeom prst="rect">
                <a:avLst/>
              </a:prstGeom>
              <a:blipFill>
                <a:blip r:embed="rId2"/>
                <a:stretch>
                  <a:fillRect l="-2436" b="-138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8907B2-5404-B2BE-E459-1BD4EA7E64A4}"/>
                  </a:ext>
                </a:extLst>
              </p:cNvPr>
              <p:cNvSpPr txBox="1"/>
              <p:nvPr/>
            </p:nvSpPr>
            <p:spPr>
              <a:xfrm>
                <a:off x="407368" y="1772816"/>
                <a:ext cx="1112286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800" dirty="0"/>
                  <a:t>What do you notice as </a:t>
                </a:r>
                <a14:m>
                  <m:oMath xmlns:m="http://schemas.openxmlformats.org/officeDocument/2006/math">
                    <m:r>
                      <a:rPr lang="en-GB" sz="48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4800" dirty="0"/>
                  <a:t> increases?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8907B2-5404-B2BE-E459-1BD4EA7E6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772816"/>
                <a:ext cx="11122862" cy="830997"/>
              </a:xfrm>
              <a:prstGeom prst="rect">
                <a:avLst/>
              </a:prstGeom>
              <a:blipFill>
                <a:blip r:embed="rId3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FC2EA36C-554A-1283-4275-1F0AAE1E250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4805777"/>
                  </p:ext>
                </p:extLst>
              </p:nvPr>
            </p:nvGraphicFramePr>
            <p:xfrm>
              <a:off x="767408" y="2852936"/>
              <a:ext cx="10864888" cy="182276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16222">
                      <a:extLst>
                        <a:ext uri="{9D8B030D-6E8A-4147-A177-3AD203B41FA5}">
                          <a16:colId xmlns:a16="http://schemas.microsoft.com/office/drawing/2014/main" val="1339841911"/>
                        </a:ext>
                      </a:extLst>
                    </a:gridCol>
                    <a:gridCol w="2716222">
                      <a:extLst>
                        <a:ext uri="{9D8B030D-6E8A-4147-A177-3AD203B41FA5}">
                          <a16:colId xmlns:a16="http://schemas.microsoft.com/office/drawing/2014/main" val="4206715691"/>
                        </a:ext>
                      </a:extLst>
                    </a:gridCol>
                    <a:gridCol w="2716222">
                      <a:extLst>
                        <a:ext uri="{9D8B030D-6E8A-4147-A177-3AD203B41FA5}">
                          <a16:colId xmlns:a16="http://schemas.microsoft.com/office/drawing/2014/main" val="2565896142"/>
                        </a:ext>
                      </a:extLst>
                    </a:gridCol>
                    <a:gridCol w="2716222">
                      <a:extLst>
                        <a:ext uri="{9D8B030D-6E8A-4147-A177-3AD203B41FA5}">
                          <a16:colId xmlns:a16="http://schemas.microsoft.com/office/drawing/2014/main" val="693835335"/>
                        </a:ext>
                      </a:extLst>
                    </a:gridCol>
                  </a:tblGrid>
                  <a:tr h="54387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oMath>
                          </a14:m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 = 1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oMath>
                          </a14:m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 = 10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oMath>
                          </a14:m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 = 100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oMath>
                          </a14:m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 = 1000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37581516"/>
                      </a:ext>
                    </a:extLst>
                  </a:tr>
                  <a:tr h="6404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3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31</m:t>
                                        </m:r>
                                      </m:num>
                                      <m:den>
                                        <m:r>
                                          <a:rPr lang="en-US" sz="3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55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3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301</m:t>
                                        </m:r>
                                      </m:num>
                                      <m:den>
                                        <m:r>
                                          <a:rPr lang="en-US" sz="3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595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3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3001</m:t>
                                        </m:r>
                                      </m:num>
                                      <m:den>
                                        <m:r>
                                          <a:rPr lang="en-US" sz="32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5995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64601250"/>
                      </a:ext>
                    </a:extLst>
                  </a:tr>
                  <a:tr h="5438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0.563….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0.5058…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0.5005…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3761955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FC2EA36C-554A-1283-4275-1F0AAE1E250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4805777"/>
                  </p:ext>
                </p:extLst>
              </p:nvPr>
            </p:nvGraphicFramePr>
            <p:xfrm>
              <a:off x="767408" y="2852936"/>
              <a:ext cx="10864888" cy="182276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16222">
                      <a:extLst>
                        <a:ext uri="{9D8B030D-6E8A-4147-A177-3AD203B41FA5}">
                          <a16:colId xmlns:a16="http://schemas.microsoft.com/office/drawing/2014/main" val="1339841911"/>
                        </a:ext>
                      </a:extLst>
                    </a:gridCol>
                    <a:gridCol w="2716222">
                      <a:extLst>
                        <a:ext uri="{9D8B030D-6E8A-4147-A177-3AD203B41FA5}">
                          <a16:colId xmlns:a16="http://schemas.microsoft.com/office/drawing/2014/main" val="4206715691"/>
                        </a:ext>
                      </a:extLst>
                    </a:gridCol>
                    <a:gridCol w="2716222">
                      <a:extLst>
                        <a:ext uri="{9D8B030D-6E8A-4147-A177-3AD203B41FA5}">
                          <a16:colId xmlns:a16="http://schemas.microsoft.com/office/drawing/2014/main" val="2565896142"/>
                        </a:ext>
                      </a:extLst>
                    </a:gridCol>
                    <a:gridCol w="2716222">
                      <a:extLst>
                        <a:ext uri="{9D8B030D-6E8A-4147-A177-3AD203B41FA5}">
                          <a16:colId xmlns:a16="http://schemas.microsoft.com/office/drawing/2014/main" val="693835335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4" t="-12632" r="-300448" b="-2494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224" t="-12632" r="-200448" b="-2494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224" t="-12632" r="-100448" b="-2494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224" t="-12632" r="-448" b="-2494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37581516"/>
                      </a:ext>
                    </a:extLst>
                  </a:tr>
                  <a:tr h="6645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224" t="-97273" r="-200448" b="-11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224" t="-97273" r="-100448" b="-1154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224" t="-97273" r="-448" b="-11545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6460125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0.563….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0.5058…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</a:rPr>
                            <a:t>0.5005…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3761955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088C27-9144-D690-6C53-CEC5B5FDFB37}"/>
                  </a:ext>
                </a:extLst>
              </p:cNvPr>
              <p:cNvSpPr txBox="1"/>
              <p:nvPr/>
            </p:nvSpPr>
            <p:spPr>
              <a:xfrm>
                <a:off x="676211" y="5229200"/>
                <a:ext cx="10585176" cy="10706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“ </a:t>
                </a:r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As </a:t>
                </a:r>
                <a14:m>
                  <m:oMath xmlns:m="http://schemas.openxmlformats.org/officeDocument/2006/math"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becomes large</a:t>
                </a:r>
                <a14:m>
                  <m:oMath xmlns:m="http://schemas.openxmlformats.org/officeDocument/2006/math"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,     </m:t>
                    </m:r>
                    <m:f>
                      <m:fPr>
                        <m:ctrlP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→</m:t>
                    </m:r>
                    <m:f>
                      <m:fPr>
                        <m:ctrlP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𝒏</m:t>
                        </m:r>
                      </m:num>
                      <m:den>
                        <m: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  =</m:t>
                    </m:r>
                    <m:f>
                      <m:fPr>
                        <m:ctrlPr>
                          <a:rPr lang="en-GB" sz="4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”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088C27-9144-D690-6C53-CEC5B5FDF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11" y="5229200"/>
                <a:ext cx="10585176" cy="1070614"/>
              </a:xfrm>
              <a:prstGeom prst="rect">
                <a:avLst/>
              </a:prstGeom>
              <a:blipFill>
                <a:blip r:embed="rId5"/>
                <a:stretch>
                  <a:fillRect b="-13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585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BCEDC4C-60D7-7CCE-564C-1EB494289EA8}"/>
                  </a:ext>
                </a:extLst>
              </p:cNvPr>
              <p:cNvSpPr txBox="1"/>
              <p:nvPr/>
            </p:nvSpPr>
            <p:spPr>
              <a:xfrm>
                <a:off x="349212" y="267298"/>
                <a:ext cx="11655794" cy="19872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dirty="0"/>
                  <a:t>The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600" dirty="0" err="1"/>
                  <a:t>th</a:t>
                </a:r>
                <a:r>
                  <a:rPr lang="en-GB" sz="3600" dirty="0"/>
                  <a:t> term of a different sequence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</m:oMath>
                </a14:m>
                <a:br>
                  <a:rPr lang="en-GB" sz="3600" dirty="0"/>
                </a:br>
                <a:r>
                  <a:rPr lang="en-GB" sz="3600" b="1" dirty="0"/>
                  <a:t>(a) </a:t>
                </a:r>
                <a:r>
                  <a:rPr lang="en-GB" sz="3600" dirty="0"/>
                  <a:t>Explain why 1 is </a:t>
                </a:r>
                <a:r>
                  <a:rPr lang="en-GB" sz="3600" b="1" dirty="0"/>
                  <a:t>not</a:t>
                </a:r>
                <a:r>
                  <a:rPr lang="en-GB" sz="3600" dirty="0"/>
                  <a:t> a term in this sequence.  </a:t>
                </a:r>
                <a:br>
                  <a:rPr lang="en-GB" sz="3600" b="1" dirty="0"/>
                </a:br>
                <a:r>
                  <a:rPr lang="en-GB" sz="3600" b="1" dirty="0"/>
                  <a:t>(b) </a:t>
                </a:r>
                <a:r>
                  <a:rPr lang="en-GB" sz="3600" dirty="0"/>
                  <a:t>Work out the limiting value of the sequence as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GB" sz="3600" dirty="0"/>
                  <a:t>.     </a:t>
                </a:r>
                <a:endParaRPr lang="en-GB" sz="36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BCEDC4C-60D7-7CCE-564C-1EB494289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12" y="267298"/>
                <a:ext cx="11655794" cy="1987211"/>
              </a:xfrm>
              <a:prstGeom prst="rect">
                <a:avLst/>
              </a:prstGeom>
              <a:blipFill>
                <a:blip r:embed="rId2"/>
                <a:stretch>
                  <a:fillRect l="-1569" r="-52" b="-107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CDE784-D4A5-D51E-E962-E9341CA937FD}"/>
                  </a:ext>
                </a:extLst>
              </p:cNvPr>
              <p:cNvSpPr txBox="1"/>
              <p:nvPr/>
            </p:nvSpPr>
            <p:spPr>
              <a:xfrm>
                <a:off x="486656" y="2761128"/>
                <a:ext cx="5165237" cy="3782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kumimoji="0" lang="en-US" sz="4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endPara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𝒏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𝟐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</a:p>
              <a:p>
                <a:endPara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  <a:p>
                <a:r>
                  <a:rPr lang="en-GB" sz="4000" b="1" dirty="0"/>
                  <a:t>Not a whole number </a:t>
                </a:r>
              </a:p>
              <a:p>
                <a:r>
                  <a:rPr lang="en-GB" sz="4000" b="1" dirty="0"/>
                  <a:t>so not in the sequence.</a:t>
                </a:r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CDE784-D4A5-D51E-E962-E9341CA93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56" y="2761128"/>
                <a:ext cx="5165237" cy="3782895"/>
              </a:xfrm>
              <a:prstGeom prst="rect">
                <a:avLst/>
              </a:prstGeom>
              <a:blipFill>
                <a:blip r:embed="rId3"/>
                <a:stretch>
                  <a:fillRect l="-4250" r="-2597" b="-61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88DBED92-C817-B9A6-74B2-BFD19CF89486}"/>
              </a:ext>
            </a:extLst>
          </p:cNvPr>
          <p:cNvSpPr txBox="1"/>
          <p:nvPr/>
        </p:nvSpPr>
        <p:spPr>
          <a:xfrm>
            <a:off x="10987759" y="3899494"/>
            <a:ext cx="70823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600" b="1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351E88-BF64-EB9B-7556-6DB0B95E50C7}"/>
                  </a:ext>
                </a:extLst>
              </p:cNvPr>
              <p:cNvSpPr txBox="1"/>
              <p:nvPr/>
            </p:nvSpPr>
            <p:spPr>
              <a:xfrm>
                <a:off x="6096000" y="3653088"/>
                <a:ext cx="2237382" cy="1492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4351E88-BF64-EB9B-7556-6DB0B95E5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653088"/>
                <a:ext cx="2237382" cy="1492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BABEC7-B397-8C96-B942-24AD28B019A5}"/>
                  </a:ext>
                </a:extLst>
              </p:cNvPr>
              <p:cNvSpPr txBox="1"/>
              <p:nvPr/>
            </p:nvSpPr>
            <p:spPr>
              <a:xfrm>
                <a:off x="9081593" y="3669818"/>
                <a:ext cx="2015794" cy="14800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m:rPr>
                              <m:nor/>
                            </m:rPr>
                            <a:rPr lang="en-GB" sz="4800" b="1" dirty="0"/>
                            <m:t> </m:t>
                          </m:r>
                        </m:num>
                        <m:den>
                          <m:r>
                            <a:rPr lang="en-US" sz="4800" b="1" i="1" dirty="0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BABEC7-B397-8C96-B942-24AD28B01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1593" y="3669818"/>
                <a:ext cx="2015794" cy="1480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FEBE861-249D-3E90-1644-94D7CBBD7B83}"/>
                  </a:ext>
                </a:extLst>
              </p:cNvPr>
              <p:cNvSpPr txBox="1"/>
              <p:nvPr/>
            </p:nvSpPr>
            <p:spPr>
              <a:xfrm>
                <a:off x="8043540" y="3991827"/>
                <a:ext cx="115632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FEBE861-249D-3E90-1644-94D7CBBD7B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3540" y="3991827"/>
                <a:ext cx="1156322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8F00E1-7A44-B5E8-6634-C8BBDDDA3410}"/>
                  </a:ext>
                </a:extLst>
              </p:cNvPr>
              <p:cNvSpPr txBox="1"/>
              <p:nvPr/>
            </p:nvSpPr>
            <p:spPr>
              <a:xfrm>
                <a:off x="6750357" y="2785539"/>
                <a:ext cx="489901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As </a:t>
                </a:r>
                <a14:m>
                  <m:oMath xmlns:m="http://schemas.openxmlformats.org/officeDocument/2006/math">
                    <m:r>
                      <a:rPr kumimoji="0" lang="en-GB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becomes large</a:t>
                </a:r>
                <a:endParaRPr lang="en-GB" sz="4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8F00E1-7A44-B5E8-6634-C8BBDDDA3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357" y="2785539"/>
                <a:ext cx="4899010" cy="769441"/>
              </a:xfrm>
              <a:prstGeom prst="rect">
                <a:avLst/>
              </a:prstGeom>
              <a:blipFill>
                <a:blip r:embed="rId7"/>
                <a:stretch>
                  <a:fillRect l="-4975" t="-16667" r="-1119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E5E9A7E-056E-5115-7EAC-4C4A9C40F6B1}"/>
              </a:ext>
            </a:extLst>
          </p:cNvPr>
          <p:cNvCxnSpPr/>
          <p:nvPr/>
        </p:nvCxnSpPr>
        <p:spPr>
          <a:xfrm>
            <a:off x="5923965" y="2652741"/>
            <a:ext cx="0" cy="36015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041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4" grpId="0"/>
      <p:bldP spid="10" grpId="0"/>
      <p:bldP spid="13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5360" y="332656"/>
                <a:ext cx="11305256" cy="5878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As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GB" sz="4000" dirty="0"/>
                  <a:t>, what is the limiting value of the sequences with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000" dirty="0" err="1"/>
                  <a:t>th</a:t>
                </a:r>
                <a:r>
                  <a:rPr lang="en-GB" sz="4000" dirty="0"/>
                  <a:t> term:</a:t>
                </a:r>
              </a:p>
              <a:p>
                <a:endParaRPr lang="en-GB" sz="40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GB" sz="4000" dirty="0"/>
                  <a:t>    </a:t>
                </a:r>
              </a:p>
              <a:p>
                <a:r>
                  <a:rPr lang="en-GB" sz="4000" dirty="0"/>
                  <a:t>  		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GB" sz="4000" dirty="0"/>
                  <a:t>      		</a:t>
                </a:r>
                <a:endParaRPr lang="en-GB" sz="4000" b="1" dirty="0"/>
              </a:p>
              <a:p>
                <a:endParaRPr lang="en-GB" sz="40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en-GB" sz="4000" dirty="0"/>
                  <a:t>      		</a:t>
                </a:r>
                <a:endParaRPr lang="en-GB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32656"/>
                <a:ext cx="11305256" cy="5878019"/>
              </a:xfrm>
              <a:prstGeom prst="rect">
                <a:avLst/>
              </a:prstGeom>
              <a:blipFill>
                <a:blip r:embed="rId2"/>
                <a:stretch>
                  <a:fillRect l="-1887" t="-1867" r="-23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5E9B22-4BCC-2ACF-D78E-3C4DA2BC1056}"/>
                  </a:ext>
                </a:extLst>
              </p:cNvPr>
              <p:cNvSpPr txBox="1"/>
              <p:nvPr/>
            </p:nvSpPr>
            <p:spPr>
              <a:xfrm>
                <a:off x="2123728" y="5085184"/>
                <a:ext cx="8064896" cy="10736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As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becomes large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f>
                      <m:f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𝒏</m:t>
                            </m:r>
                          </m:e>
                          <m:sup>
                            <m: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sup>
                        </m:sSup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num>
                      <m:den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sSup>
                          <m:sSupPr>
                            <m:ctrlP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𝒏</m:t>
                            </m:r>
                          </m:e>
                          <m:sup>
                            <m: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sup>
                        </m:sSup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→</m:t>
                    </m:r>
                    <m:f>
                      <m:f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𝒏</m:t>
                            </m:r>
                          </m:e>
                          <m:sup>
                            <m: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sSup>
                          <m:sSupPr>
                            <m:ctrlP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𝒏</m:t>
                            </m:r>
                          </m:e>
                          <m:sup>
                            <m:r>
                              <a:rPr kumimoji="0" lang="en-GB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5E9B22-4BCC-2ACF-D78E-3C4DA2BC10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085184"/>
                <a:ext cx="8064896" cy="1073692"/>
              </a:xfrm>
              <a:prstGeom prst="rect">
                <a:avLst/>
              </a:prstGeom>
              <a:blipFill>
                <a:blip r:embed="rId3"/>
                <a:stretch>
                  <a:fillRect l="-2646" b="-119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431174D-BA05-E972-19C9-76B2C6C98E40}"/>
                  </a:ext>
                </a:extLst>
              </p:cNvPr>
              <p:cNvSpPr txBox="1"/>
              <p:nvPr/>
            </p:nvSpPr>
            <p:spPr>
              <a:xfrm>
                <a:off x="2131326" y="3654445"/>
                <a:ext cx="7872536" cy="981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As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becomes large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f>
                      <m:f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den>
                    </m:f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→</m:t>
                    </m:r>
                    <m:f>
                      <m:f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num>
                      <m:den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den>
                    </m:f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431174D-BA05-E972-19C9-76B2C6C98E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326" y="3654445"/>
                <a:ext cx="7872536" cy="981615"/>
              </a:xfrm>
              <a:prstGeom prst="rect">
                <a:avLst/>
              </a:prstGeom>
              <a:blipFill>
                <a:blip r:embed="rId4"/>
                <a:stretch>
                  <a:fillRect l="-2789" b="-123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FFF11B1-D461-E1DB-E251-B6139C2654AE}"/>
                  </a:ext>
                </a:extLst>
              </p:cNvPr>
              <p:cNvSpPr txBox="1"/>
              <p:nvPr/>
            </p:nvSpPr>
            <p:spPr>
              <a:xfrm>
                <a:off x="2123728" y="2079960"/>
                <a:ext cx="7944544" cy="9814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As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becomes large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f>
                      <m:f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den>
                    </m:f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→</m:t>
                    </m:r>
                    <m:f>
                      <m:f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num>
                      <m:den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den>
                    </m:f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</m:oMath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FFF11B1-D461-E1DB-E251-B6139C265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079960"/>
                <a:ext cx="7944544" cy="981487"/>
              </a:xfrm>
              <a:prstGeom prst="rect">
                <a:avLst/>
              </a:prstGeom>
              <a:blipFill>
                <a:blip r:embed="rId5"/>
                <a:stretch>
                  <a:fillRect l="-2684" b="-1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448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7368" y="260648"/>
                <a:ext cx="11449272" cy="198374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The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200" dirty="0" err="1"/>
                  <a:t>th</a:t>
                </a:r>
                <a:r>
                  <a:rPr lang="en-GB" sz="3200" dirty="0"/>
                  <a:t> term of a sequence is given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−5</m:t>
                        </m:r>
                      </m:den>
                    </m:f>
                  </m:oMath>
                </a14:m>
                <a:r>
                  <a:rPr lang="en-GB" sz="3200" dirty="0"/>
                  <a:t>.</a:t>
                </a:r>
              </a:p>
              <a:p>
                <a:pPr marL="342900" indent="-342900">
                  <a:buAutoNum type="alphaLcParenR"/>
                </a:pPr>
                <a:r>
                  <a:rPr lang="en-GB" sz="3200" dirty="0"/>
                  <a:t>Write down the first, tenth and hundredth terms of the sequence.</a:t>
                </a:r>
              </a:p>
              <a:p>
                <a:pPr marL="342900" indent="-342900">
                  <a:buAutoNum type="alphaLcParenR"/>
                </a:pPr>
                <a:r>
                  <a:rPr lang="en-GB" sz="3200" dirty="0"/>
                  <a:t>Show that the limiting value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−5</m:t>
                        </m:r>
                      </m:den>
                    </m:f>
                  </m:oMath>
                </a14:m>
                <a:r>
                  <a:rPr lang="en-GB" sz="32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200" dirty="0"/>
                  <a:t> as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449272" cy="1983748"/>
              </a:xfrm>
              <a:prstGeom prst="rect">
                <a:avLst/>
              </a:prstGeom>
              <a:blipFill>
                <a:blip r:embed="rId2"/>
                <a:stretch>
                  <a:fillRect b="-28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54377"/>
          <a:stretch/>
        </p:blipFill>
        <p:spPr>
          <a:xfrm>
            <a:off x="983432" y="2516711"/>
            <a:ext cx="10081120" cy="1848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34B875-978C-3F34-75ED-586CE27BD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178"/>
          <a:stretch/>
        </p:blipFill>
        <p:spPr>
          <a:xfrm>
            <a:off x="983432" y="4502853"/>
            <a:ext cx="10081120" cy="205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9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18715</TotalTime>
  <Words>347</Words>
  <Application>Microsoft Office PowerPoint</Application>
  <PresentationFormat>Widescreen</PresentationFormat>
  <Paragraphs>53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643</cp:revision>
  <dcterms:created xsi:type="dcterms:W3CDTF">2013-02-28T07:36:55Z</dcterms:created>
  <dcterms:modified xsi:type="dcterms:W3CDTF">2023-06-22T07:39:14Z</dcterms:modified>
</cp:coreProperties>
</file>