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F3FAFF"/>
    <a:srgbClr val="FFEBEB"/>
    <a:srgbClr val="FFD5D5"/>
    <a:srgbClr val="FF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F227C-A2A6-45F9-98CE-8C1B22AAB98C}" v="97" dt="2021-09-16T09:40:32.505"/>
    <p1510:client id="{AE73D9C5-E1B8-4C9E-BF53-F8252EB5EAE6}" v="19" dt="2021-09-16T16:12:03.2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E73D9C5-E1B8-4C9E-BF53-F8252EB5EAE6}"/>
    <pc:docChg chg="undo custSel modSld">
      <pc:chgData name="Stewart Gale" userId="3647ddd2-6040-41ae-a96d-232c23482af8" providerId="ADAL" clId="{AE73D9C5-E1B8-4C9E-BF53-F8252EB5EAE6}" dt="2021-09-16T16:12:03.277" v="460"/>
      <pc:docMkLst>
        <pc:docMk/>
      </pc:docMkLst>
      <pc:sldChg chg="addSp delSp modSp mod">
        <pc:chgData name="Stewart Gale" userId="3647ddd2-6040-41ae-a96d-232c23482af8" providerId="ADAL" clId="{AE73D9C5-E1B8-4C9E-BF53-F8252EB5EAE6}" dt="2021-09-16T16:09:06.193" v="425" actId="20577"/>
        <pc:sldMkLst>
          <pc:docMk/>
          <pc:sldMk cId="3045000790" sldId="261"/>
        </pc:sldMkLst>
        <pc:spChg chg="mod">
          <ac:chgData name="Stewart Gale" userId="3647ddd2-6040-41ae-a96d-232c23482af8" providerId="ADAL" clId="{AE73D9C5-E1B8-4C9E-BF53-F8252EB5EAE6}" dt="2021-09-16T16:09:06.193" v="425" actId="20577"/>
          <ac:spMkLst>
            <pc:docMk/>
            <pc:sldMk cId="3045000790" sldId="261"/>
            <ac:spMk id="10" creationId="{FDD3E0DB-4E67-4E9D-A9F7-F0F84D5E32C7}"/>
          </ac:spMkLst>
        </pc:spChg>
        <pc:graphicFrameChg chg="mod modGraphic">
          <ac:chgData name="Stewart Gale" userId="3647ddd2-6040-41ae-a96d-232c23482af8" providerId="ADAL" clId="{AE73D9C5-E1B8-4C9E-BF53-F8252EB5EAE6}" dt="2021-09-16T16:06:38.058" v="407" actId="403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modGraphic">
          <ac:chgData name="Stewart Gale" userId="3647ddd2-6040-41ae-a96d-232c23482af8" providerId="ADAL" clId="{AE73D9C5-E1B8-4C9E-BF53-F8252EB5EAE6}" dt="2021-09-16T16:06:21.320" v="398" actId="20577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AE73D9C5-E1B8-4C9E-BF53-F8252EB5EAE6}" dt="2021-09-16T16:04:41.065" v="219" actId="478"/>
          <ac:picMkLst>
            <pc:docMk/>
            <pc:sldMk cId="3045000790" sldId="261"/>
            <ac:picMk id="2" creationId="{12674477-CC61-4590-8FAE-BFE48F9ABBD2}"/>
          </ac:picMkLst>
        </pc:picChg>
        <pc:picChg chg="add del mod">
          <ac:chgData name="Stewart Gale" userId="3647ddd2-6040-41ae-a96d-232c23482af8" providerId="ADAL" clId="{AE73D9C5-E1B8-4C9E-BF53-F8252EB5EAE6}" dt="2021-09-16T16:06:23.751" v="399" actId="478"/>
          <ac:picMkLst>
            <pc:docMk/>
            <pc:sldMk cId="3045000790" sldId="261"/>
            <ac:picMk id="3" creationId="{C78A76C5-547D-4678-91CB-B35894EDDA84}"/>
          </ac:picMkLst>
        </pc:picChg>
      </pc:sldChg>
      <pc:sldChg chg="addSp delSp modSp mod delAnim modAnim">
        <pc:chgData name="Stewart Gale" userId="3647ddd2-6040-41ae-a96d-232c23482af8" providerId="ADAL" clId="{AE73D9C5-E1B8-4C9E-BF53-F8252EB5EAE6}" dt="2021-09-16T16:11:55.628" v="458"/>
        <pc:sldMkLst>
          <pc:docMk/>
          <pc:sldMk cId="1628935613" sldId="262"/>
        </pc:sldMkLst>
        <pc:spChg chg="add del mod">
          <ac:chgData name="Stewart Gale" userId="3647ddd2-6040-41ae-a96d-232c23482af8" providerId="ADAL" clId="{AE73D9C5-E1B8-4C9E-BF53-F8252EB5EAE6}" dt="2021-09-16T16:09:43.490" v="431" actId="21"/>
          <ac:spMkLst>
            <pc:docMk/>
            <pc:sldMk cId="1628935613" sldId="262"/>
            <ac:spMk id="10" creationId="{9AB6045B-1B9C-4A7B-A60C-CFD2960FD262}"/>
          </ac:spMkLst>
        </pc:spChg>
        <pc:spChg chg="del">
          <ac:chgData name="Stewart Gale" userId="3647ddd2-6040-41ae-a96d-232c23482af8" providerId="ADAL" clId="{AE73D9C5-E1B8-4C9E-BF53-F8252EB5EAE6}" dt="2021-09-16T16:06:58.355" v="413" actId="478"/>
          <ac:spMkLst>
            <pc:docMk/>
            <pc:sldMk cId="1628935613" sldId="262"/>
            <ac:spMk id="11" creationId="{80BAB82B-4FC5-49DA-9C35-546D07A3655B}"/>
          </ac:spMkLst>
        </pc:spChg>
        <pc:spChg chg="del">
          <ac:chgData name="Stewart Gale" userId="3647ddd2-6040-41ae-a96d-232c23482af8" providerId="ADAL" clId="{AE73D9C5-E1B8-4C9E-BF53-F8252EB5EAE6}" dt="2021-09-16T16:06:58.355" v="413" actId="478"/>
          <ac:spMkLst>
            <pc:docMk/>
            <pc:sldMk cId="1628935613" sldId="262"/>
            <ac:spMk id="12" creationId="{0CDFDB6C-7A15-4658-88A5-43272AF84AC6}"/>
          </ac:spMkLst>
        </pc:spChg>
        <pc:spChg chg="add del mod">
          <ac:chgData name="Stewart Gale" userId="3647ddd2-6040-41ae-a96d-232c23482af8" providerId="ADAL" clId="{AE73D9C5-E1B8-4C9E-BF53-F8252EB5EAE6}" dt="2021-09-16T16:09:43.490" v="431" actId="21"/>
          <ac:spMkLst>
            <pc:docMk/>
            <pc:sldMk cId="1628935613" sldId="262"/>
            <ac:spMk id="14" creationId="{97B1BC59-FDA9-453D-A137-0E420E872E64}"/>
          </ac:spMkLst>
        </pc:spChg>
        <pc:spChg chg="add mod">
          <ac:chgData name="Stewart Gale" userId="3647ddd2-6040-41ae-a96d-232c23482af8" providerId="ADAL" clId="{AE73D9C5-E1B8-4C9E-BF53-F8252EB5EAE6}" dt="2021-09-16T16:11:27.809" v="455" actId="1076"/>
          <ac:spMkLst>
            <pc:docMk/>
            <pc:sldMk cId="1628935613" sldId="262"/>
            <ac:spMk id="16" creationId="{6CD96CBD-EAE0-42B2-A5DC-5E5BAAC8508F}"/>
          </ac:spMkLst>
        </pc:spChg>
        <pc:spChg chg="add mod">
          <ac:chgData name="Stewart Gale" userId="3647ddd2-6040-41ae-a96d-232c23482af8" providerId="ADAL" clId="{AE73D9C5-E1B8-4C9E-BF53-F8252EB5EAE6}" dt="2021-09-16T16:11:31.399" v="456" actId="1076"/>
          <ac:spMkLst>
            <pc:docMk/>
            <pc:sldMk cId="1628935613" sldId="262"/>
            <ac:spMk id="17" creationId="{639CEB06-42B0-4B5D-BF07-F0FE5787B768}"/>
          </ac:spMkLst>
        </pc:spChg>
        <pc:graphicFrameChg chg="del modGraphic">
          <ac:chgData name="Stewart Gale" userId="3647ddd2-6040-41ae-a96d-232c23482af8" providerId="ADAL" clId="{AE73D9C5-E1B8-4C9E-BF53-F8252EB5EAE6}" dt="2021-09-16T16:06:48.150" v="409" actId="478"/>
          <ac:graphicFrameMkLst>
            <pc:docMk/>
            <pc:sldMk cId="1628935613" sldId="262"/>
            <ac:graphicFrameMk id="4" creationId="{AF808071-22F4-4CC9-828C-E2E5FE59F7A2}"/>
          </ac:graphicFrameMkLst>
        </pc:graphicFrameChg>
        <pc:graphicFrameChg chg="add mod">
          <ac:chgData name="Stewart Gale" userId="3647ddd2-6040-41ae-a96d-232c23482af8" providerId="ADAL" clId="{AE73D9C5-E1B8-4C9E-BF53-F8252EB5EAE6}" dt="2021-09-16T16:07:01.103" v="414" actId="1076"/>
          <ac:graphicFrameMkLst>
            <pc:docMk/>
            <pc:sldMk cId="1628935613" sldId="262"/>
            <ac:graphicFrameMk id="7" creationId="{1F8113AF-5819-4667-B408-790E438B2492}"/>
          </ac:graphicFrameMkLst>
        </pc:graphicFrameChg>
        <pc:picChg chg="add del mod">
          <ac:chgData name="Stewart Gale" userId="3647ddd2-6040-41ae-a96d-232c23482af8" providerId="ADAL" clId="{AE73D9C5-E1B8-4C9E-BF53-F8252EB5EAE6}" dt="2021-09-16T16:09:43.490" v="431" actId="21"/>
          <ac:picMkLst>
            <pc:docMk/>
            <pc:sldMk cId="1628935613" sldId="262"/>
            <ac:picMk id="9" creationId="{9567A07F-BB54-4AFA-B958-41FA057AE239}"/>
          </ac:picMkLst>
        </pc:picChg>
        <pc:picChg chg="del mod">
          <ac:chgData name="Stewart Gale" userId="3647ddd2-6040-41ae-a96d-232c23482af8" providerId="ADAL" clId="{AE73D9C5-E1B8-4C9E-BF53-F8252EB5EAE6}" dt="2021-09-16T16:06:58.355" v="413" actId="478"/>
          <ac:picMkLst>
            <pc:docMk/>
            <pc:sldMk cId="1628935613" sldId="262"/>
            <ac:picMk id="13" creationId="{FB2FB250-D6DA-4F16-B01D-4CDC826EF7F5}"/>
          </ac:picMkLst>
        </pc:picChg>
        <pc:picChg chg="add mod">
          <ac:chgData name="Stewart Gale" userId="3647ddd2-6040-41ae-a96d-232c23482af8" providerId="ADAL" clId="{AE73D9C5-E1B8-4C9E-BF53-F8252EB5EAE6}" dt="2021-09-16T16:11:25.733" v="454" actId="1076"/>
          <ac:picMkLst>
            <pc:docMk/>
            <pc:sldMk cId="1628935613" sldId="262"/>
            <ac:picMk id="15" creationId="{8998F216-1285-48A5-9999-39B7F7878147}"/>
          </ac:picMkLst>
        </pc:picChg>
      </pc:sldChg>
      <pc:sldChg chg="addSp delSp modSp mod delAnim modAnim">
        <pc:chgData name="Stewart Gale" userId="3647ddd2-6040-41ae-a96d-232c23482af8" providerId="ADAL" clId="{AE73D9C5-E1B8-4C9E-BF53-F8252EB5EAE6}" dt="2021-09-16T16:12:03.277" v="460"/>
        <pc:sldMkLst>
          <pc:docMk/>
          <pc:sldMk cId="1427397462" sldId="263"/>
        </pc:sldMkLst>
        <pc:spChg chg="del">
          <ac:chgData name="Stewart Gale" userId="3647ddd2-6040-41ae-a96d-232c23482af8" providerId="ADAL" clId="{AE73D9C5-E1B8-4C9E-BF53-F8252EB5EAE6}" dt="2021-09-16T16:07:16.528" v="417" actId="478"/>
          <ac:spMkLst>
            <pc:docMk/>
            <pc:sldMk cId="1427397462" sldId="263"/>
            <ac:spMk id="11" creationId="{E0A6B2B0-FC2C-4220-BEEA-E6FE74916E18}"/>
          </ac:spMkLst>
        </pc:spChg>
        <pc:spChg chg="del">
          <ac:chgData name="Stewart Gale" userId="3647ddd2-6040-41ae-a96d-232c23482af8" providerId="ADAL" clId="{AE73D9C5-E1B8-4C9E-BF53-F8252EB5EAE6}" dt="2021-09-16T16:07:16.528" v="417" actId="478"/>
          <ac:spMkLst>
            <pc:docMk/>
            <pc:sldMk cId="1427397462" sldId="263"/>
            <ac:spMk id="12" creationId="{CC7756D5-78E2-4B14-B2A0-8D91183F76B7}"/>
          </ac:spMkLst>
        </pc:spChg>
        <pc:spChg chg="add mod">
          <ac:chgData name="Stewart Gale" userId="3647ddd2-6040-41ae-a96d-232c23482af8" providerId="ADAL" clId="{AE73D9C5-E1B8-4C9E-BF53-F8252EB5EAE6}" dt="2021-09-16T16:09:56.371" v="436" actId="1076"/>
          <ac:spMkLst>
            <pc:docMk/>
            <pc:sldMk cId="1427397462" sldId="263"/>
            <ac:spMk id="14" creationId="{F7B480B6-66C0-4CCC-B27E-46357DA38C6F}"/>
          </ac:spMkLst>
        </pc:spChg>
        <pc:spChg chg="add mod">
          <ac:chgData name="Stewart Gale" userId="3647ddd2-6040-41ae-a96d-232c23482af8" providerId="ADAL" clId="{AE73D9C5-E1B8-4C9E-BF53-F8252EB5EAE6}" dt="2021-09-16T16:10:11.819" v="442" actId="1076"/>
          <ac:spMkLst>
            <pc:docMk/>
            <pc:sldMk cId="1427397462" sldId="263"/>
            <ac:spMk id="15" creationId="{511F8975-A7DE-4E53-B72E-4C10EC4C4F71}"/>
          </ac:spMkLst>
        </pc:spChg>
        <pc:graphicFrameChg chg="del">
          <ac:chgData name="Stewart Gale" userId="3647ddd2-6040-41ae-a96d-232c23482af8" providerId="ADAL" clId="{AE73D9C5-E1B8-4C9E-BF53-F8252EB5EAE6}" dt="2021-09-16T16:06:50.997" v="410" actId="478"/>
          <ac:graphicFrameMkLst>
            <pc:docMk/>
            <pc:sldMk cId="1427397462" sldId="263"/>
            <ac:graphicFrameMk id="7" creationId="{9F7D61ED-5A47-4B71-95A5-9041CFD611D4}"/>
          </ac:graphicFrameMkLst>
        </pc:graphicFrameChg>
        <pc:graphicFrameChg chg="add mod">
          <ac:chgData name="Stewart Gale" userId="3647ddd2-6040-41ae-a96d-232c23482af8" providerId="ADAL" clId="{AE73D9C5-E1B8-4C9E-BF53-F8252EB5EAE6}" dt="2021-09-16T16:07:14.706" v="416" actId="1076"/>
          <ac:graphicFrameMkLst>
            <pc:docMk/>
            <pc:sldMk cId="1427397462" sldId="263"/>
            <ac:graphicFrameMk id="9" creationId="{3711675A-ED00-4CA2-A886-F44906CDED3D}"/>
          </ac:graphicFrameMkLst>
        </pc:graphicFrameChg>
        <pc:picChg chg="add mod modCrop">
          <ac:chgData name="Stewart Gale" userId="3647ddd2-6040-41ae-a96d-232c23482af8" providerId="ADAL" clId="{AE73D9C5-E1B8-4C9E-BF53-F8252EB5EAE6}" dt="2021-09-16T16:10:07.248" v="441" actId="1076"/>
          <ac:picMkLst>
            <pc:docMk/>
            <pc:sldMk cId="1427397462" sldId="263"/>
            <ac:picMk id="10" creationId="{70EAA212-B52C-4E3E-9215-1CA13100E661}"/>
          </ac:picMkLst>
        </pc:picChg>
        <pc:picChg chg="del">
          <ac:chgData name="Stewart Gale" userId="3647ddd2-6040-41ae-a96d-232c23482af8" providerId="ADAL" clId="{AE73D9C5-E1B8-4C9E-BF53-F8252EB5EAE6}" dt="2021-09-16T16:07:16.528" v="417" actId="478"/>
          <ac:picMkLst>
            <pc:docMk/>
            <pc:sldMk cId="1427397462" sldId="263"/>
            <ac:picMk id="13" creationId="{217BF31E-FDDB-4D14-8106-163F980AD105}"/>
          </ac:picMkLst>
        </pc:picChg>
      </pc:sldChg>
    </pc:docChg>
  </pc:docChgLst>
  <pc:docChgLst>
    <pc:chgData name="Stewart Gale" userId="3647ddd2-6040-41ae-a96d-232c23482af8" providerId="ADAL" clId="{39BF227C-A2A6-45F9-98CE-8C1B22AAB98C}"/>
    <pc:docChg chg="undo redo custSel addSld delSld modSld">
      <pc:chgData name="Stewart Gale" userId="3647ddd2-6040-41ae-a96d-232c23482af8" providerId="ADAL" clId="{39BF227C-A2A6-45F9-98CE-8C1B22AAB98C}" dt="2021-09-16T09:42:02.327" v="838"/>
      <pc:docMkLst>
        <pc:docMk/>
      </pc:docMkLst>
      <pc:sldChg chg="delSp del mod delAnim">
        <pc:chgData name="Stewart Gale" userId="3647ddd2-6040-41ae-a96d-232c23482af8" providerId="ADAL" clId="{39BF227C-A2A6-45F9-98CE-8C1B22AAB98C}" dt="2021-09-16T09:36:28.900" v="713" actId="47"/>
        <pc:sldMkLst>
          <pc:docMk/>
          <pc:sldMk cId="4055284290" sldId="256"/>
        </pc:sldMkLst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9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3:02.293" v="625" actId="21"/>
          <ac:picMkLst>
            <pc:docMk/>
            <pc:sldMk cId="4055284290" sldId="256"/>
            <ac:picMk id="3" creationId="{00000000-0000-0000-0000-000000000000}"/>
          </ac:picMkLst>
        </pc:picChg>
      </pc:sldChg>
      <pc:sldChg chg="addSp delSp modSp mod">
        <pc:chgData name="Stewart Gale" userId="3647ddd2-6040-41ae-a96d-232c23482af8" providerId="ADAL" clId="{39BF227C-A2A6-45F9-98CE-8C1B22AAB98C}" dt="2021-09-16T09:42:02.327" v="838"/>
        <pc:sldMkLst>
          <pc:docMk/>
          <pc:sldMk cId="1619022151" sldId="257"/>
        </pc:sldMkLst>
        <pc:spChg chg="add del mod">
          <ac:chgData name="Stewart Gale" userId="3647ddd2-6040-41ae-a96d-232c23482af8" providerId="ADAL" clId="{39BF227C-A2A6-45F9-98CE-8C1B22AAB98C}" dt="2021-09-16T09:42:02.327" v="838"/>
          <ac:spMkLst>
            <pc:docMk/>
            <pc:sldMk cId="1619022151" sldId="257"/>
            <ac:spMk id="2" creationId="{69DDFE31-EA71-4EA7-9285-60573FD2D06F}"/>
          </ac:spMkLst>
        </pc:spChg>
        <pc:spChg chg="add mod">
          <ac:chgData name="Stewart Gale" userId="3647ddd2-6040-41ae-a96d-232c23482af8" providerId="ADAL" clId="{39BF227C-A2A6-45F9-98CE-8C1B22AAB98C}" dt="2021-09-16T09:42:01.743" v="836" actId="1076"/>
          <ac:spMkLst>
            <pc:docMk/>
            <pc:sldMk cId="1619022151" sldId="257"/>
            <ac:spMk id="3" creationId="{B48DDDAD-6585-4840-8FB6-1B9546E5BA2B}"/>
          </ac:spMkLst>
        </pc:spChg>
        <pc:spChg chg="add mod">
          <ac:chgData name="Stewart Gale" userId="3647ddd2-6040-41ae-a96d-232c23482af8" providerId="ADAL" clId="{39BF227C-A2A6-45F9-98CE-8C1B22AAB98C}" dt="2021-09-16T09:40:19.284" v="788" actId="1076"/>
          <ac:spMkLst>
            <pc:docMk/>
            <pc:sldMk cId="1619022151" sldId="257"/>
            <ac:spMk id="5" creationId="{C9495B59-95A2-4D91-B16C-1004B00CABA7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7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8" creationId="{00000000-0000-0000-0000-000000000000}"/>
          </ac:spMkLst>
        </pc:spChg>
        <pc:spChg chg="add mod">
          <ac:chgData name="Stewart Gale" userId="3647ddd2-6040-41ae-a96d-232c23482af8" providerId="ADAL" clId="{39BF227C-A2A6-45F9-98CE-8C1B22AAB98C}" dt="2021-09-16T09:41:45.738" v="831" actId="1076"/>
          <ac:spMkLst>
            <pc:docMk/>
            <pc:sldMk cId="1619022151" sldId="257"/>
            <ac:spMk id="10" creationId="{C68A4D3E-4DF1-46D1-80AF-2C6DFD7F940D}"/>
          </ac:spMkLst>
        </pc:spChg>
        <pc:picChg chg="add del">
          <ac:chgData name="Stewart Gale" userId="3647ddd2-6040-41ae-a96d-232c23482af8" providerId="ADAL" clId="{39BF227C-A2A6-45F9-98CE-8C1B22AAB98C}" dt="2021-09-16T09:36:50.316" v="717" actId="478"/>
          <ac:picMkLst>
            <pc:docMk/>
            <pc:sldMk cId="1619022151" sldId="257"/>
            <ac:picMk id="2" creationId="{DFD2B034-2D77-4C44-81A2-DF0CEB887117}"/>
          </ac:picMkLst>
        </pc:picChg>
        <pc:picChg chg="add del mod">
          <ac:chgData name="Stewart Gale" userId="3647ddd2-6040-41ae-a96d-232c23482af8" providerId="ADAL" clId="{39BF227C-A2A6-45F9-98CE-8C1B22AAB98C}" dt="2021-09-16T09:37:01.623" v="721" actId="478"/>
          <ac:picMkLst>
            <pc:docMk/>
            <pc:sldMk cId="1619022151" sldId="257"/>
            <ac:picMk id="3" creationId="{DCDC8F9C-1D92-4E44-9668-F8ECDFE38AF0}"/>
          </ac:picMkLst>
        </pc:picChg>
        <pc:picChg chg="add mod">
          <ac:chgData name="Stewart Gale" userId="3647ddd2-6040-41ae-a96d-232c23482af8" providerId="ADAL" clId="{39BF227C-A2A6-45F9-98CE-8C1B22AAB98C}" dt="2021-09-16T09:41:45.738" v="831" actId="1076"/>
          <ac:picMkLst>
            <pc:docMk/>
            <pc:sldMk cId="1619022151" sldId="257"/>
            <ac:picMk id="4" creationId="{E50E2033-5CA4-4914-89D3-063A98BC2374}"/>
          </ac:picMkLst>
        </pc:picChg>
        <pc:picChg chg="del">
          <ac:chgData name="Stewart Gale" userId="3647ddd2-6040-41ae-a96d-232c23482af8" providerId="ADAL" clId="{39BF227C-A2A6-45F9-98CE-8C1B22AAB98C}" dt="2021-09-16T09:00:55.661" v="86" actId="21"/>
          <ac:picMkLst>
            <pc:docMk/>
            <pc:sldMk cId="1619022151" sldId="257"/>
            <ac:picMk id="1026" creationId="{00000000-0000-0000-0000-000000000000}"/>
          </ac:picMkLst>
        </pc:picChg>
        <pc:picChg chg="del">
          <ac:chgData name="Stewart Gale" userId="3647ddd2-6040-41ae-a96d-232c23482af8" providerId="ADAL" clId="{39BF227C-A2A6-45F9-98CE-8C1B22AAB98C}" dt="2021-09-16T09:36:32.735" v="715" actId="478"/>
          <ac:picMkLst>
            <pc:docMk/>
            <pc:sldMk cId="1619022151" sldId="257"/>
            <ac:picMk id="1028" creationId="{00000000-0000-0000-0000-000000000000}"/>
          </ac:picMkLst>
        </pc:picChg>
      </pc:sldChg>
      <pc:sldChg chg="del">
        <pc:chgData name="Stewart Gale" userId="3647ddd2-6040-41ae-a96d-232c23482af8" providerId="ADAL" clId="{39BF227C-A2A6-45F9-98CE-8C1B22AAB98C}" dt="2021-09-16T09:36:27.852" v="711" actId="47"/>
        <pc:sldMkLst>
          <pc:docMk/>
          <pc:sldMk cId="3749427520" sldId="258"/>
        </pc:sldMkLst>
      </pc:sldChg>
      <pc:sldChg chg="del">
        <pc:chgData name="Stewart Gale" userId="3647ddd2-6040-41ae-a96d-232c23482af8" providerId="ADAL" clId="{39BF227C-A2A6-45F9-98CE-8C1B22AAB98C}" dt="2021-09-16T09:36:28.384" v="712" actId="47"/>
        <pc:sldMkLst>
          <pc:docMk/>
          <pc:sldMk cId="1800311694" sldId="259"/>
        </pc:sldMkLst>
      </pc:sldChg>
      <pc:sldChg chg="delSp del mod delAnim">
        <pc:chgData name="Stewart Gale" userId="3647ddd2-6040-41ae-a96d-232c23482af8" providerId="ADAL" clId="{39BF227C-A2A6-45F9-98CE-8C1B22AAB98C}" dt="2021-09-16T09:36:29.353" v="714" actId="47"/>
        <pc:sldMkLst>
          <pc:docMk/>
          <pc:sldMk cId="4061539186" sldId="260"/>
        </pc:sldMkLst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8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4:57.937" v="653" actId="21"/>
          <ac:picMkLst>
            <pc:docMk/>
            <pc:sldMk cId="4061539186" sldId="260"/>
            <ac:picMk id="3" creationId="{00000000-0000-0000-0000-000000000000}"/>
          </ac:picMkLst>
        </pc:picChg>
      </pc:sldChg>
      <pc:sldChg chg="addSp delSp modSp new mod modAnim">
        <pc:chgData name="Stewart Gale" userId="3647ddd2-6040-41ae-a96d-232c23482af8" providerId="ADAL" clId="{39BF227C-A2A6-45F9-98CE-8C1B22AAB98C}" dt="2021-09-16T09:34:05.620" v="647" actId="20577"/>
        <pc:sldMkLst>
          <pc:docMk/>
          <pc:sldMk cId="3045000790" sldId="261"/>
        </pc:sldMkLst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2" creationId="{9F4C50FD-407D-4F17-A831-562EEE9D6A1D}"/>
          </ac:spMkLst>
        </pc:spChg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3" creationId="{C3B8BEFF-E513-4394-907D-F11446967D73}"/>
          </ac:spMkLst>
        </pc:spChg>
        <pc:spChg chg="add mod">
          <ac:chgData name="Stewart Gale" userId="3647ddd2-6040-41ae-a96d-232c23482af8" providerId="ADAL" clId="{39BF227C-A2A6-45F9-98CE-8C1B22AAB98C}" dt="2021-09-16T09:10:05.908" v="504" actId="1035"/>
          <ac:spMkLst>
            <pc:docMk/>
            <pc:sldMk cId="3045000790" sldId="261"/>
            <ac:spMk id="8" creationId="{539A64B5-38BA-4717-8822-1C78B476B031}"/>
          </ac:spMkLst>
        </pc:spChg>
        <pc:spChg chg="add mod">
          <ac:chgData name="Stewart Gale" userId="3647ddd2-6040-41ae-a96d-232c23482af8" providerId="ADAL" clId="{39BF227C-A2A6-45F9-98CE-8C1B22AAB98C}" dt="2021-09-16T09:31:34.609" v="589" actId="14100"/>
          <ac:spMkLst>
            <pc:docMk/>
            <pc:sldMk cId="3045000790" sldId="261"/>
            <ac:spMk id="9" creationId="{AC2DAEB8-B9BF-4780-8C78-EE696BBA96BC}"/>
          </ac:spMkLst>
        </pc:spChg>
        <pc:spChg chg="add mod">
          <ac:chgData name="Stewart Gale" userId="3647ddd2-6040-41ae-a96d-232c23482af8" providerId="ADAL" clId="{39BF227C-A2A6-45F9-98CE-8C1B22AAB98C}" dt="2021-09-16T09:31:28.269" v="587" actId="207"/>
          <ac:spMkLst>
            <pc:docMk/>
            <pc:sldMk cId="3045000790" sldId="261"/>
            <ac:spMk id="10" creationId="{FDD3E0DB-4E67-4E9D-A9F7-F0F84D5E32C7}"/>
          </ac:spMkLst>
        </pc:spChg>
        <pc:graphicFrameChg chg="add mod modGraphic">
          <ac:chgData name="Stewart Gale" userId="3647ddd2-6040-41ae-a96d-232c23482af8" providerId="ADAL" clId="{39BF227C-A2A6-45F9-98CE-8C1B22AAB98C}" dt="2021-09-16T09:34:05.620" v="647" actId="20577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add del mod modGraphic">
          <ac:chgData name="Stewart Gale" userId="3647ddd2-6040-41ae-a96d-232c23482af8" providerId="ADAL" clId="{39BF227C-A2A6-45F9-98CE-8C1B22AAB98C}" dt="2021-09-16T09:05:49.649" v="267" actId="478"/>
          <ac:graphicFrameMkLst>
            <pc:docMk/>
            <pc:sldMk cId="3045000790" sldId="261"/>
            <ac:graphicFrameMk id="5" creationId="{4A5EF3A8-AC71-4746-A4AE-8B260B78F9E1}"/>
          </ac:graphicFrameMkLst>
        </pc:graphicFrameChg>
        <pc:graphicFrameChg chg="add mod modGraphic">
          <ac:chgData name="Stewart Gale" userId="3647ddd2-6040-41ae-a96d-232c23482af8" providerId="ADAL" clId="{39BF227C-A2A6-45F9-98CE-8C1B22AAB98C}" dt="2021-09-16T09:09:46.421" v="482" actId="1036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39BF227C-A2A6-45F9-98CE-8C1B22AAB98C}" dt="2021-09-16T09:01:53.075" v="213" actId="478"/>
          <ac:picMkLst>
            <pc:docMk/>
            <pc:sldMk cId="3045000790" sldId="261"/>
            <ac:picMk id="6" creationId="{6511AF20-9575-4CA1-AF46-7D5D6D49A892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16T09:34:01.583" v="642" actId="20577"/>
        <pc:sldMkLst>
          <pc:docMk/>
          <pc:sldMk cId="1628935613" sldId="262"/>
        </pc:sldMkLst>
        <pc:spChg chg="mod">
          <ac:chgData name="Stewart Gale" userId="3647ddd2-6040-41ae-a96d-232c23482af8" providerId="ADAL" clId="{39BF227C-A2A6-45F9-98CE-8C1B22AAB98C}" dt="2021-09-16T09:32:36.828" v="621" actId="20577"/>
          <ac:spMkLst>
            <pc:docMk/>
            <pc:sldMk cId="1628935613" sldId="262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2:39.747" v="622" actId="478"/>
          <ac:spMkLst>
            <pc:docMk/>
            <pc:sldMk cId="1628935613" sldId="262"/>
            <ac:spMk id="9" creationId="{AC2DAEB8-B9BF-4780-8C78-EE696BBA96BC}"/>
          </ac:spMkLst>
        </pc:spChg>
        <pc:spChg chg="del">
          <ac:chgData name="Stewart Gale" userId="3647ddd2-6040-41ae-a96d-232c23482af8" providerId="ADAL" clId="{39BF227C-A2A6-45F9-98CE-8C1B22AAB98C}" dt="2021-09-16T09:32:27.027" v="597" actId="478"/>
          <ac:spMkLst>
            <pc:docMk/>
            <pc:sldMk cId="1628935613" sldId="262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3:30.135" v="633" actId="1076"/>
          <ac:spMkLst>
            <pc:docMk/>
            <pc:sldMk cId="1628935613" sldId="262"/>
            <ac:spMk id="11" creationId="{80BAB82B-4FC5-49DA-9C35-546D07A3655B}"/>
          </ac:spMkLst>
        </pc:spChg>
        <pc:spChg chg="add mod">
          <ac:chgData name="Stewart Gale" userId="3647ddd2-6040-41ae-a96d-232c23482af8" providerId="ADAL" clId="{39BF227C-A2A6-45F9-98CE-8C1B22AAB98C}" dt="2021-09-16T09:33:35.393" v="634" actId="1076"/>
          <ac:spMkLst>
            <pc:docMk/>
            <pc:sldMk cId="1628935613" sldId="262"/>
            <ac:spMk id="12" creationId="{0CDFDB6C-7A15-4658-88A5-43272AF84AC6}"/>
          </ac:spMkLst>
        </pc:spChg>
        <pc:graphicFrameChg chg="mod modGraphic">
          <ac:chgData name="Stewart Gale" userId="3647ddd2-6040-41ae-a96d-232c23482af8" providerId="ADAL" clId="{39BF227C-A2A6-45F9-98CE-8C1B22AAB98C}" dt="2021-09-16T09:34:01.583" v="642" actId="20577"/>
          <ac:graphicFrameMkLst>
            <pc:docMk/>
            <pc:sldMk cId="1628935613" sldId="262"/>
            <ac:graphicFrameMk id="4" creationId="{AF808071-22F4-4CC9-828C-E2E5FE59F7A2}"/>
          </ac:graphicFrameMkLst>
        </pc:graphicFrameChg>
        <pc:graphicFrameChg chg="del">
          <ac:chgData name="Stewart Gale" userId="3647ddd2-6040-41ae-a96d-232c23482af8" providerId="ADAL" clId="{39BF227C-A2A6-45F9-98CE-8C1B22AAB98C}" dt="2021-09-16T09:32:27.027" v="597" actId="478"/>
          <ac:graphicFrameMkLst>
            <pc:docMk/>
            <pc:sldMk cId="1628935613" sldId="262"/>
            <ac:graphicFrameMk id="7" creationId="{9F7D61ED-5A47-4B71-95A5-9041CFD611D4}"/>
          </ac:graphicFrameMkLst>
        </pc:graphicFrameChg>
        <pc:picChg chg="add mod">
          <ac:chgData name="Stewart Gale" userId="3647ddd2-6040-41ae-a96d-232c23482af8" providerId="ADAL" clId="{39BF227C-A2A6-45F9-98CE-8C1B22AAB98C}" dt="2021-09-16T09:33:38.839" v="637" actId="1076"/>
          <ac:picMkLst>
            <pc:docMk/>
            <pc:sldMk cId="1628935613" sldId="262"/>
            <ac:picMk id="13" creationId="{FB2FB250-D6DA-4F16-B01D-4CDC826EF7F5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16T09:39:20.136" v="780"/>
        <pc:sldMkLst>
          <pc:docMk/>
          <pc:sldMk cId="1427397462" sldId="263"/>
        </pc:sldMkLst>
        <pc:spChg chg="mod">
          <ac:chgData name="Stewart Gale" userId="3647ddd2-6040-41ae-a96d-232c23482af8" providerId="ADAL" clId="{39BF227C-A2A6-45F9-98CE-8C1B22AAB98C}" dt="2021-09-16T09:34:32.840" v="650"/>
          <ac:spMkLst>
            <pc:docMk/>
            <pc:sldMk cId="1427397462" sldId="263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4:17.918" v="648" actId="478"/>
          <ac:spMkLst>
            <pc:docMk/>
            <pc:sldMk cId="1427397462" sldId="263"/>
            <ac:spMk id="9" creationId="{AC2DAEB8-B9BF-4780-8C78-EE696BBA96BC}"/>
          </ac:spMkLst>
        </pc:spChg>
        <pc:spChg chg="del mod">
          <ac:chgData name="Stewart Gale" userId="3647ddd2-6040-41ae-a96d-232c23482af8" providerId="ADAL" clId="{39BF227C-A2A6-45F9-98CE-8C1B22AAB98C}" dt="2021-09-16T09:34:36.618" v="651" actId="478"/>
          <ac:spMkLst>
            <pc:docMk/>
            <pc:sldMk cId="1427397462" sldId="263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5:19.192" v="659" actId="1076"/>
          <ac:spMkLst>
            <pc:docMk/>
            <pc:sldMk cId="1427397462" sldId="263"/>
            <ac:spMk id="11" creationId="{E0A6B2B0-FC2C-4220-BEEA-E6FE74916E18}"/>
          </ac:spMkLst>
        </pc:spChg>
        <pc:spChg chg="add mod">
          <ac:chgData name="Stewart Gale" userId="3647ddd2-6040-41ae-a96d-232c23482af8" providerId="ADAL" clId="{39BF227C-A2A6-45F9-98CE-8C1B22AAB98C}" dt="2021-09-16T09:36:25.896" v="710" actId="1076"/>
          <ac:spMkLst>
            <pc:docMk/>
            <pc:sldMk cId="1427397462" sldId="263"/>
            <ac:spMk id="12" creationId="{CC7756D5-78E2-4B14-B2A0-8D91183F76B7}"/>
          </ac:spMkLst>
        </pc:spChg>
        <pc:graphicFrameChg chg="del">
          <ac:chgData name="Stewart Gale" userId="3647ddd2-6040-41ae-a96d-232c23482af8" providerId="ADAL" clId="{39BF227C-A2A6-45F9-98CE-8C1B22AAB98C}" dt="2021-09-16T09:34:17.918" v="648" actId="478"/>
          <ac:graphicFrameMkLst>
            <pc:docMk/>
            <pc:sldMk cId="1427397462" sldId="263"/>
            <ac:graphicFrameMk id="4" creationId="{AF808071-22F4-4CC9-828C-E2E5FE59F7A2}"/>
          </ac:graphicFrameMkLst>
        </pc:graphicFrameChg>
        <pc:graphicFrameChg chg="mod">
          <ac:chgData name="Stewart Gale" userId="3647ddd2-6040-41ae-a96d-232c23482af8" providerId="ADAL" clId="{39BF227C-A2A6-45F9-98CE-8C1B22AAB98C}" dt="2021-09-16T09:34:41.722" v="652" actId="1076"/>
          <ac:graphicFrameMkLst>
            <pc:docMk/>
            <pc:sldMk cId="1427397462" sldId="263"/>
            <ac:graphicFrameMk id="7" creationId="{9F7D61ED-5A47-4B71-95A5-9041CFD611D4}"/>
          </ac:graphicFrameMkLst>
        </pc:graphicFrameChg>
        <pc:picChg chg="add mod modCrop">
          <ac:chgData name="Stewart Gale" userId="3647ddd2-6040-41ae-a96d-232c23482af8" providerId="ADAL" clId="{39BF227C-A2A6-45F9-98CE-8C1B22AAB98C}" dt="2021-09-16T09:35:22.927" v="662" actId="1076"/>
          <ac:picMkLst>
            <pc:docMk/>
            <pc:sldMk cId="1427397462" sldId="263"/>
            <ac:picMk id="13" creationId="{217BF31E-FDDB-4D14-8106-163F980AD1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0E2033-5CA4-4914-89D3-063A98B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81" y="2586369"/>
            <a:ext cx="2680509" cy="2680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95B59-95A2-4D91-B16C-1004B00CABA7}"/>
              </a:ext>
            </a:extLst>
          </p:cNvPr>
          <p:cNvSpPr txBox="1"/>
          <p:nvPr/>
        </p:nvSpPr>
        <p:spPr>
          <a:xfrm>
            <a:off x="1141614" y="310341"/>
            <a:ext cx="990877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Diagnostic </a:t>
            </a:r>
            <a:endParaRPr lang="en-GB" sz="16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8A4D3E-4DF1-46D1-80AF-2C6DFD7F940D}"/>
              </a:ext>
            </a:extLst>
          </p:cNvPr>
          <p:cNvSpPr txBox="1"/>
          <p:nvPr/>
        </p:nvSpPr>
        <p:spPr>
          <a:xfrm>
            <a:off x="3117272" y="2675074"/>
            <a:ext cx="781673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uestions </a:t>
            </a:r>
            <a:endParaRPr lang="en-GB" sz="16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8DDDAD-6585-4840-8FB6-1B9546E5BA2B}"/>
              </a:ext>
            </a:extLst>
          </p:cNvPr>
          <p:cNvSpPr txBox="1"/>
          <p:nvPr/>
        </p:nvSpPr>
        <p:spPr>
          <a:xfrm>
            <a:off x="4053826" y="5052203"/>
            <a:ext cx="74454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Misconceptions</a:t>
            </a:r>
            <a:endParaRPr lang="en-GB" sz="88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F808071-22F4-4CC9-828C-E2E5FE59F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847798"/>
              </p:ext>
            </p:extLst>
          </p:nvPr>
        </p:nvGraphicFramePr>
        <p:xfrm>
          <a:off x="285403" y="1085424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 list of positive integers has a median of 8, a mode of 9 and a mean of 10. </a:t>
                      </a:r>
                    </a:p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What is the smallest possible number of integers in the list?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9F7D61ED-5A47-4B71-95A5-9041CFD61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030530"/>
              </p:ext>
            </p:extLst>
          </p:nvPr>
        </p:nvGraphicFramePr>
        <p:xfrm>
          <a:off x="6212377" y="1085424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The range of 6 number is 18. </a:t>
                      </a: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10, 18, 3, 13, ?, ?</a:t>
                      </a: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Which two number are missing?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19 and 1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21 and 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17 and 0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22 and 4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Worst answered question?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2DAEB8-B9BF-4780-8C78-EE696BBA96BC}"/>
              </a:ext>
            </a:extLst>
          </p:cNvPr>
          <p:cNvSpPr txBox="1"/>
          <p:nvPr/>
        </p:nvSpPr>
        <p:spPr>
          <a:xfrm>
            <a:off x="317269" y="5804163"/>
            <a:ext cx="5572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40% Incorrect</a:t>
            </a:r>
            <a:endParaRPr lang="en-GB" sz="5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D3E0DB-4E67-4E9D-A9F7-F0F84D5E32C7}"/>
              </a:ext>
            </a:extLst>
          </p:cNvPr>
          <p:cNvSpPr txBox="1"/>
          <p:nvPr/>
        </p:nvSpPr>
        <p:spPr>
          <a:xfrm>
            <a:off x="6212377" y="5804163"/>
            <a:ext cx="5630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55% Incorrect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304500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1F8113AF-5819-4667-B408-790E438B2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8986247"/>
              </p:ext>
            </p:extLst>
          </p:nvPr>
        </p:nvGraphicFramePr>
        <p:xfrm>
          <a:off x="617912" y="1412391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 list of positive integers has a median of 8, a mode of 9 and a mean of 10. </a:t>
                      </a:r>
                    </a:p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What is the smallest possible number of integers in the list?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GB" sz="3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8998F216-1285-48A5-9999-39B7F7878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217" y="1227176"/>
            <a:ext cx="5018269" cy="206718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D96CBD-EAE0-42B2-A5DC-5E5BAAC8508F}"/>
              </a:ext>
            </a:extLst>
          </p:cNvPr>
          <p:cNvSpPr txBox="1"/>
          <p:nvPr/>
        </p:nvSpPr>
        <p:spPr>
          <a:xfrm>
            <a:off x="8808265" y="318265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9CEB06-42B0-4B5D-BF07-F0FE5787B768}"/>
              </a:ext>
            </a:extLst>
          </p:cNvPr>
          <p:cNvSpPr txBox="1"/>
          <p:nvPr/>
        </p:nvSpPr>
        <p:spPr>
          <a:xfrm>
            <a:off x="7215446" y="4824447"/>
            <a:ext cx="4222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 student did not realise they could do it in less.</a:t>
            </a:r>
          </a:p>
        </p:txBody>
      </p:sp>
    </p:spTree>
    <p:extLst>
      <p:ext uri="{BB962C8B-B14F-4D97-AF65-F5344CB8AC3E}">
        <p14:creationId xmlns:p14="http://schemas.microsoft.com/office/powerpoint/2010/main" val="162893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3711675A-ED00-4CA2-A886-F44906CDED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76286"/>
              </p:ext>
            </p:extLst>
          </p:nvPr>
        </p:nvGraphicFramePr>
        <p:xfrm>
          <a:off x="491374" y="1406544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The range of 6 number is 18. </a:t>
                      </a: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10, 18, 3, 13, ?, ?</a:t>
                      </a: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Which two number are missing?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19 and 1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21 and 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17 and 0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22 and 4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70EAA212-B52C-4E3E-9215-1CA13100E6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44"/>
          <a:stretch/>
        </p:blipFill>
        <p:spPr>
          <a:xfrm>
            <a:off x="6602424" y="1334358"/>
            <a:ext cx="4980600" cy="20946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7B480B6-66C0-4CCC-B27E-46357DA38C6F}"/>
              </a:ext>
            </a:extLst>
          </p:cNvPr>
          <p:cNvSpPr txBox="1"/>
          <p:nvPr/>
        </p:nvSpPr>
        <p:spPr>
          <a:xfrm>
            <a:off x="8628074" y="3429000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1F8975-A7DE-4E53-B72E-4C10EC4C4F71}"/>
              </a:ext>
            </a:extLst>
          </p:cNvPr>
          <p:cNvSpPr txBox="1"/>
          <p:nvPr/>
        </p:nvSpPr>
        <p:spPr>
          <a:xfrm>
            <a:off x="6657448" y="5070913"/>
            <a:ext cx="4978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i="0" dirty="0">
                <a:solidFill>
                  <a:srgbClr val="1C1C1C"/>
                </a:solidFill>
                <a:effectLst/>
                <a:latin typeface="robotolight"/>
              </a:rPr>
              <a:t>The student has picked two numbers that have a range of 18.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42739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212</Words>
  <Application>Microsoft Office PowerPoint</Application>
  <PresentationFormat>Widescreen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Bradley Hand ITC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2021-09-16T16:12:07Z</dcterms:modified>
</cp:coreProperties>
</file>