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C7659-32F5-411B-9226-530B330AF3E6}" v="1" dt="2022-12-07T08:26:46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53C7659-32F5-411B-9226-530B330AF3E6}"/>
    <pc:docChg chg="custSel addSld modSld">
      <pc:chgData name="Stewart Gale" userId="3647ddd2-6040-41ae-a96d-232c23482af8" providerId="ADAL" clId="{653C7659-32F5-411B-9226-530B330AF3E6}" dt="2022-12-07T08:27:16.082" v="56" actId="1076"/>
      <pc:docMkLst>
        <pc:docMk/>
      </pc:docMkLst>
      <pc:sldChg chg="addSp delSp modSp new mod">
        <pc:chgData name="Stewart Gale" userId="3647ddd2-6040-41ae-a96d-232c23482af8" providerId="ADAL" clId="{653C7659-32F5-411B-9226-530B330AF3E6}" dt="2022-12-07T08:26:36.093" v="9" actId="1076"/>
        <pc:sldMkLst>
          <pc:docMk/>
          <pc:sldMk cId="3390578826" sldId="257"/>
        </pc:sldMkLst>
        <pc:spChg chg="del mod">
          <ac:chgData name="Stewart Gale" userId="3647ddd2-6040-41ae-a96d-232c23482af8" providerId="ADAL" clId="{653C7659-32F5-411B-9226-530B330AF3E6}" dt="2022-12-07T08:26:01.118" v="2" actId="478"/>
          <ac:spMkLst>
            <pc:docMk/>
            <pc:sldMk cId="3390578826" sldId="257"/>
            <ac:spMk id="2" creationId="{3882568B-E917-E6AE-F9EA-C9D09F790AA1}"/>
          </ac:spMkLst>
        </pc:spChg>
        <pc:spChg chg="del">
          <ac:chgData name="Stewart Gale" userId="3647ddd2-6040-41ae-a96d-232c23482af8" providerId="ADAL" clId="{653C7659-32F5-411B-9226-530B330AF3E6}" dt="2022-12-07T08:26:01.118" v="2" actId="478"/>
          <ac:spMkLst>
            <pc:docMk/>
            <pc:sldMk cId="3390578826" sldId="257"/>
            <ac:spMk id="3" creationId="{E689B661-2A0F-5921-8B3B-9BE9D54BC803}"/>
          </ac:spMkLst>
        </pc:spChg>
        <pc:spChg chg="add del mod">
          <ac:chgData name="Stewart Gale" userId="3647ddd2-6040-41ae-a96d-232c23482af8" providerId="ADAL" clId="{653C7659-32F5-411B-9226-530B330AF3E6}" dt="2022-12-07T08:26:06.941" v="3" actId="478"/>
          <ac:spMkLst>
            <pc:docMk/>
            <pc:sldMk cId="3390578826" sldId="257"/>
            <ac:spMk id="5" creationId="{615D3B1D-8352-6575-D7F2-90D23D4545ED}"/>
          </ac:spMkLst>
        </pc:spChg>
        <pc:picChg chg="add mod modCrop">
          <ac:chgData name="Stewart Gale" userId="3647ddd2-6040-41ae-a96d-232c23482af8" providerId="ADAL" clId="{653C7659-32F5-411B-9226-530B330AF3E6}" dt="2022-12-07T08:26:36.093" v="9" actId="1076"/>
          <ac:picMkLst>
            <pc:docMk/>
            <pc:sldMk cId="3390578826" sldId="257"/>
            <ac:picMk id="7" creationId="{62D8E9DA-20B1-0A8F-76B1-52842762077D}"/>
          </ac:picMkLst>
        </pc:picChg>
      </pc:sldChg>
      <pc:sldChg chg="addSp delSp modSp new mod">
        <pc:chgData name="Stewart Gale" userId="3647ddd2-6040-41ae-a96d-232c23482af8" providerId="ADAL" clId="{653C7659-32F5-411B-9226-530B330AF3E6}" dt="2022-12-07T08:27:16.082" v="56" actId="1076"/>
        <pc:sldMkLst>
          <pc:docMk/>
          <pc:sldMk cId="1128771043" sldId="258"/>
        </pc:sldMkLst>
        <pc:spChg chg="del">
          <ac:chgData name="Stewart Gale" userId="3647ddd2-6040-41ae-a96d-232c23482af8" providerId="ADAL" clId="{653C7659-32F5-411B-9226-530B330AF3E6}" dt="2022-12-07T08:26:42.862" v="11" actId="478"/>
          <ac:spMkLst>
            <pc:docMk/>
            <pc:sldMk cId="1128771043" sldId="258"/>
            <ac:spMk id="2" creationId="{2CE65E69-7809-814B-C9DD-F1CE8825ABAA}"/>
          </ac:spMkLst>
        </pc:spChg>
        <pc:spChg chg="del">
          <ac:chgData name="Stewart Gale" userId="3647ddd2-6040-41ae-a96d-232c23482af8" providerId="ADAL" clId="{653C7659-32F5-411B-9226-530B330AF3E6}" dt="2022-12-07T08:26:42.862" v="11" actId="478"/>
          <ac:spMkLst>
            <pc:docMk/>
            <pc:sldMk cId="1128771043" sldId="258"/>
            <ac:spMk id="3" creationId="{A0B4E445-EC36-54F2-34FF-4D630974A303}"/>
          </ac:spMkLst>
        </pc:spChg>
        <pc:spChg chg="add mod">
          <ac:chgData name="Stewart Gale" userId="3647ddd2-6040-41ae-a96d-232c23482af8" providerId="ADAL" clId="{653C7659-32F5-411B-9226-530B330AF3E6}" dt="2022-12-07T08:27:16.082" v="56" actId="1076"/>
          <ac:spMkLst>
            <pc:docMk/>
            <pc:sldMk cId="1128771043" sldId="258"/>
            <ac:spMk id="4" creationId="{C35444B0-D552-1AEC-0938-610EEC8B18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1BE15-1E88-7939-BCC1-FF0D7CD97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256993-94C5-1590-6A16-79CEA5642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0BAFA-8F5C-89FC-9BF8-9AA09904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8420-7937-A9A2-748A-D09268C15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81990-37D1-50C4-61C6-92B0B3AF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9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8639-132E-B6E9-F166-886BE3BA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52EDC-7FCC-53C2-0060-C062B5860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7CBBF-308D-9594-0CBD-5DC8B5BE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AAD15-29E7-4C61-D36A-C80E3BD03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9E353-4F8B-2789-85C2-BF1CCE72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9EAC9-722E-F05C-1254-23226BDCDA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DE774-EF3E-CB1F-902F-FC8130011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B4ED1-6F93-16A4-0943-FB40906D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DEC88-E69F-ECAD-9987-8C4CEBE6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D1F0-1D3C-2E13-48AE-88401C7DD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14806-899C-37A6-A4BE-5E6C78769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55B20-FBC1-A8A4-0D19-B09FF57EC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EF903-921C-ECDA-1D2B-39C15A8D4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137CD-C182-45F2-3903-AC461A3E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7D533-5035-4EC1-D821-4B8A5E15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46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15652-CE21-6C94-043E-92BE1D719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14E1E-16D1-19A6-A97B-90767421A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92822-1423-3A0A-5BEC-882611C76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6596A-E920-493A-008E-5A524D8E2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F6394-610F-255D-35DA-FBF32187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032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8BC96-4234-E0FE-8782-846C1A76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60534-81F6-F62C-5F83-3CBD0098A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C86A91-843D-16B4-CEA6-F55D8DC70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EE6A2-9E36-3D8C-FB00-2463A37E2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DDF2B-7E1B-35CB-2A86-4449CA55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D4E4D-911B-1243-A9E3-0AC55ED6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90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21136-D359-AA0A-C328-8865D199C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5A7AB-6AED-674B-FA2E-148768BB3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2BE284-12BA-31D0-F2C7-DFA297BD2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1CCB4C-C5F3-08E6-B495-0F6989723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B7C69-494B-D2FA-76E0-B17BA9DD43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17E91C-B805-E606-B218-F38BF37C9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E0F21-9975-8E39-065E-AC201A78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C5305-6003-63F7-90A4-374EA06A0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99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D81DC-1E94-98FF-6C82-48D4C7E30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2889-D790-715D-43EC-4B3C54B6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D3E04-45AB-FF38-9C99-799DD46C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3D19A5-35E7-EE19-3B8F-F3F564AE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762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B6D3E0-6B7F-D71C-A317-A3DBC0463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E5E34-4C57-EFF8-30F9-C1900C51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87556-BADF-D9C7-2C7F-2BDE0961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17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59101-C7E3-6CD7-A541-F9EF942B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D3842-8927-99DB-BCC2-DF50F909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F39A4-9D32-C3E7-A8AC-57A8BC7C2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E3268-D5DC-CD6C-982F-9DD3DE05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F1509D-00B8-D67F-6F51-C6D64A042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F916A-9657-5FC6-0D43-48FDF2DC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88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E3AE9-8FBF-8FB3-59EF-EE3A66531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68096-521D-D5F1-1BBF-F57E37EA4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ADA0A-3C39-332F-44C4-16D3C68C9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3A49B-D962-A249-7B3F-3A3C2C4FA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96FA2-8A07-CFC3-66CC-2F82E5C1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52F63-E518-A72B-2219-F46FAD52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84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16B832-19B6-B0ED-0CB7-1E9604C7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321BB-81C4-4C10-8F81-5AC55D54B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68546-C876-B355-FD32-7572521154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0997E-CBE3-4413-A3EB-E220B24CEB1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63ECB-2800-C8FB-FCD7-9197A36DD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10843-30DC-549C-E153-A7BD53126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C64AE-A961-4D45-A143-04439C3DD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7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369C3D-146F-25CD-A19F-53680CF27D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57" t="18228" r="58584" b="52918"/>
          <a:stretch/>
        </p:blipFill>
        <p:spPr>
          <a:xfrm>
            <a:off x="465701" y="81043"/>
            <a:ext cx="3196820" cy="3347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7620AA-FD15-8720-130D-D722B12F8C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551" b="-1"/>
          <a:stretch/>
        </p:blipFill>
        <p:spPr>
          <a:xfrm>
            <a:off x="4149495" y="214311"/>
            <a:ext cx="7576803" cy="65088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7E63E2-F26A-A4D0-E1EC-064BCAFA2E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488"/>
          <a:stretch/>
        </p:blipFill>
        <p:spPr>
          <a:xfrm>
            <a:off x="550235" y="3429000"/>
            <a:ext cx="330739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21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5444B0-D552-1AEC-0938-610EEC8B18B4}"/>
              </a:ext>
            </a:extLst>
          </p:cNvPr>
          <p:cNvSpPr txBox="1"/>
          <p:nvPr/>
        </p:nvSpPr>
        <p:spPr>
          <a:xfrm>
            <a:off x="2457098" y="2170998"/>
            <a:ext cx="76181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/>
              <a:t>ANSWERS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112877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D8E9DA-20B1-0A8F-76B1-528427620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33" t="22604" r="32940" b="21771"/>
          <a:stretch/>
        </p:blipFill>
        <p:spPr>
          <a:xfrm>
            <a:off x="2359600" y="220667"/>
            <a:ext cx="7962461" cy="60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78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2022-12-06T07:15:40Z</dcterms:created>
  <dcterms:modified xsi:type="dcterms:W3CDTF">2022-12-07T08:27:18Z</dcterms:modified>
</cp:coreProperties>
</file>