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2" r:id="rId5"/>
    <p:sldId id="259" r:id="rId6"/>
    <p:sldId id="261" r:id="rId7"/>
    <p:sldId id="260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BFCF3BC-39F6-4F15-8C64-FD2D15720998}" v="2" dt="2021-11-29T08:16:51.82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5" autoAdjust="0"/>
    <p:restoredTop sz="94660"/>
  </p:normalViewPr>
  <p:slideViewPr>
    <p:cSldViewPr snapToGrid="0">
      <p:cViewPr varScale="1">
        <p:scale>
          <a:sx n="71" d="100"/>
          <a:sy n="71" d="100"/>
        </p:scale>
        <p:origin x="48" y="5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DFAA063C-FBC3-4ED4-8FC0-AAE20B247869}"/>
    <pc:docChg chg="undo custSel modSld">
      <pc:chgData name="Stewart Gale" userId="3647ddd2-6040-41ae-a96d-232c23482af8" providerId="ADAL" clId="{DFAA063C-FBC3-4ED4-8FC0-AAE20B247869}" dt="2021-11-13T18:57:31.191" v="130" actId="1076"/>
      <pc:docMkLst>
        <pc:docMk/>
      </pc:docMkLst>
      <pc:sldChg chg="modSp mod">
        <pc:chgData name="Stewart Gale" userId="3647ddd2-6040-41ae-a96d-232c23482af8" providerId="ADAL" clId="{DFAA063C-FBC3-4ED4-8FC0-AAE20B247869}" dt="2021-11-13T18:49:50.496" v="5" actId="1076"/>
        <pc:sldMkLst>
          <pc:docMk/>
          <pc:sldMk cId="1553134572" sldId="256"/>
        </pc:sldMkLst>
        <pc:picChg chg="mod">
          <ac:chgData name="Stewart Gale" userId="3647ddd2-6040-41ae-a96d-232c23482af8" providerId="ADAL" clId="{DFAA063C-FBC3-4ED4-8FC0-AAE20B247869}" dt="2021-11-13T18:49:50.496" v="5" actId="1076"/>
          <ac:picMkLst>
            <pc:docMk/>
            <pc:sldMk cId="1553134572" sldId="256"/>
            <ac:picMk id="4" creationId="{8EE2854A-0583-4DE4-ACFC-FA0A8815E16F}"/>
          </ac:picMkLst>
        </pc:picChg>
        <pc:picChg chg="mod">
          <ac:chgData name="Stewart Gale" userId="3647ddd2-6040-41ae-a96d-232c23482af8" providerId="ADAL" clId="{DFAA063C-FBC3-4ED4-8FC0-AAE20B247869}" dt="2021-11-13T18:42:46.808" v="4" actId="1076"/>
          <ac:picMkLst>
            <pc:docMk/>
            <pc:sldMk cId="1553134572" sldId="256"/>
            <ac:picMk id="5" creationId="{19B8FE0D-BBCC-46DB-8B52-1C0F88E2E83D}"/>
          </ac:picMkLst>
        </pc:picChg>
      </pc:sldChg>
      <pc:sldChg chg="addSp modSp mod">
        <pc:chgData name="Stewart Gale" userId="3647ddd2-6040-41ae-a96d-232c23482af8" providerId="ADAL" clId="{DFAA063C-FBC3-4ED4-8FC0-AAE20B247869}" dt="2021-11-13T18:57:31.191" v="130" actId="1076"/>
        <pc:sldMkLst>
          <pc:docMk/>
          <pc:sldMk cId="439065227" sldId="258"/>
        </pc:sldMkLst>
        <pc:spChg chg="add mod">
          <ac:chgData name="Stewart Gale" userId="3647ddd2-6040-41ae-a96d-232c23482af8" providerId="ADAL" clId="{DFAA063C-FBC3-4ED4-8FC0-AAE20B247869}" dt="2021-11-13T18:52:35.014" v="48" actId="403"/>
          <ac:spMkLst>
            <pc:docMk/>
            <pc:sldMk cId="439065227" sldId="258"/>
            <ac:spMk id="2" creationId="{18779CE1-28F5-4B09-8062-31AC9102AAD5}"/>
          </ac:spMkLst>
        </pc:spChg>
        <pc:spChg chg="add mod">
          <ac:chgData name="Stewart Gale" userId="3647ddd2-6040-41ae-a96d-232c23482af8" providerId="ADAL" clId="{DFAA063C-FBC3-4ED4-8FC0-AAE20B247869}" dt="2021-11-13T18:57:31.191" v="130" actId="1076"/>
          <ac:spMkLst>
            <pc:docMk/>
            <pc:sldMk cId="439065227" sldId="258"/>
            <ac:spMk id="3" creationId="{B784A4B9-3AC9-4CB4-B3D1-D65416110D0A}"/>
          </ac:spMkLst>
        </pc:spChg>
        <pc:spChg chg="add mod">
          <ac:chgData name="Stewart Gale" userId="3647ddd2-6040-41ae-a96d-232c23482af8" providerId="ADAL" clId="{DFAA063C-FBC3-4ED4-8FC0-AAE20B247869}" dt="2021-11-13T18:52:35.014" v="48" actId="403"/>
          <ac:spMkLst>
            <pc:docMk/>
            <pc:sldMk cId="439065227" sldId="258"/>
            <ac:spMk id="6" creationId="{1161FA3D-A4BA-4235-AFBF-7BCFA66A2410}"/>
          </ac:spMkLst>
        </pc:spChg>
      </pc:sldChg>
      <pc:sldChg chg="addSp modSp mod">
        <pc:chgData name="Stewart Gale" userId="3647ddd2-6040-41ae-a96d-232c23482af8" providerId="ADAL" clId="{DFAA063C-FBC3-4ED4-8FC0-AAE20B247869}" dt="2021-11-13T18:56:24.608" v="112" actId="20577"/>
        <pc:sldMkLst>
          <pc:docMk/>
          <pc:sldMk cId="295383692" sldId="259"/>
        </pc:sldMkLst>
        <pc:spChg chg="add mod">
          <ac:chgData name="Stewart Gale" userId="3647ddd2-6040-41ae-a96d-232c23482af8" providerId="ADAL" clId="{DFAA063C-FBC3-4ED4-8FC0-AAE20B247869}" dt="2021-11-13T18:55:51.363" v="104" actId="1076"/>
          <ac:spMkLst>
            <pc:docMk/>
            <pc:sldMk cId="295383692" sldId="259"/>
            <ac:spMk id="6" creationId="{074E04F1-ACED-4CE7-A94E-B69B21339723}"/>
          </ac:spMkLst>
        </pc:spChg>
        <pc:spChg chg="add mod">
          <ac:chgData name="Stewart Gale" userId="3647ddd2-6040-41ae-a96d-232c23482af8" providerId="ADAL" clId="{DFAA063C-FBC3-4ED4-8FC0-AAE20B247869}" dt="2021-11-13T18:56:01.924" v="107" actId="20577"/>
          <ac:spMkLst>
            <pc:docMk/>
            <pc:sldMk cId="295383692" sldId="259"/>
            <ac:spMk id="7" creationId="{6DF44377-462C-4A44-987F-DBD3054039E7}"/>
          </ac:spMkLst>
        </pc:spChg>
        <pc:spChg chg="add mod">
          <ac:chgData name="Stewart Gale" userId="3647ddd2-6040-41ae-a96d-232c23482af8" providerId="ADAL" clId="{DFAA063C-FBC3-4ED4-8FC0-AAE20B247869}" dt="2021-11-13T18:56:24.608" v="112" actId="20577"/>
          <ac:spMkLst>
            <pc:docMk/>
            <pc:sldMk cId="295383692" sldId="259"/>
            <ac:spMk id="8" creationId="{C988F060-D464-4558-B49D-94BC818507C7}"/>
          </ac:spMkLst>
        </pc:spChg>
        <pc:picChg chg="mod">
          <ac:chgData name="Stewart Gale" userId="3647ddd2-6040-41ae-a96d-232c23482af8" providerId="ADAL" clId="{DFAA063C-FBC3-4ED4-8FC0-AAE20B247869}" dt="2021-11-13T18:56:15.477" v="110" actId="1076"/>
          <ac:picMkLst>
            <pc:docMk/>
            <pc:sldMk cId="295383692" sldId="259"/>
            <ac:picMk id="5" creationId="{19B8FE0D-BBCC-46DB-8B52-1C0F88E2E83D}"/>
          </ac:picMkLst>
        </pc:picChg>
      </pc:sldChg>
      <pc:sldChg chg="addSp delSp modSp mod">
        <pc:chgData name="Stewart Gale" userId="3647ddd2-6040-41ae-a96d-232c23482af8" providerId="ADAL" clId="{DFAA063C-FBC3-4ED4-8FC0-AAE20B247869}" dt="2021-11-13T18:57:24.949" v="129" actId="1076"/>
        <pc:sldMkLst>
          <pc:docMk/>
          <pc:sldMk cId="1488834952" sldId="260"/>
        </pc:sldMkLst>
        <pc:spChg chg="add mod">
          <ac:chgData name="Stewart Gale" userId="3647ddd2-6040-41ae-a96d-232c23482af8" providerId="ADAL" clId="{DFAA063C-FBC3-4ED4-8FC0-AAE20B247869}" dt="2021-11-13T18:57:19.008" v="127" actId="1076"/>
          <ac:spMkLst>
            <pc:docMk/>
            <pc:sldMk cId="1488834952" sldId="260"/>
            <ac:spMk id="3" creationId="{B6EF9390-7B38-40EC-826F-6B273E074B8C}"/>
          </ac:spMkLst>
        </pc:spChg>
        <pc:spChg chg="add del mod">
          <ac:chgData name="Stewart Gale" userId="3647ddd2-6040-41ae-a96d-232c23482af8" providerId="ADAL" clId="{DFAA063C-FBC3-4ED4-8FC0-AAE20B247869}" dt="2021-11-13T18:57:12.194" v="125" actId="478"/>
          <ac:spMkLst>
            <pc:docMk/>
            <pc:sldMk cId="1488834952" sldId="260"/>
            <ac:spMk id="4" creationId="{611CED46-DA72-4CD1-A7D2-0687C402A7E9}"/>
          </ac:spMkLst>
        </pc:spChg>
        <pc:spChg chg="add mod">
          <ac:chgData name="Stewart Gale" userId="3647ddd2-6040-41ae-a96d-232c23482af8" providerId="ADAL" clId="{DFAA063C-FBC3-4ED4-8FC0-AAE20B247869}" dt="2021-11-13T18:57:24.949" v="129" actId="1076"/>
          <ac:spMkLst>
            <pc:docMk/>
            <pc:sldMk cId="1488834952" sldId="260"/>
            <ac:spMk id="6" creationId="{B1CE49E7-DA40-4303-8B13-B5941E430E6D}"/>
          </ac:spMkLst>
        </pc:spChg>
      </pc:sldChg>
      <pc:sldChg chg="addSp modSp mod">
        <pc:chgData name="Stewart Gale" userId="3647ddd2-6040-41ae-a96d-232c23482af8" providerId="ADAL" clId="{DFAA063C-FBC3-4ED4-8FC0-AAE20B247869}" dt="2021-11-13T18:57:02.866" v="123" actId="1076"/>
        <pc:sldMkLst>
          <pc:docMk/>
          <pc:sldMk cId="2689143709" sldId="261"/>
        </pc:sldMkLst>
        <pc:spChg chg="add mod">
          <ac:chgData name="Stewart Gale" userId="3647ddd2-6040-41ae-a96d-232c23482af8" providerId="ADAL" clId="{DFAA063C-FBC3-4ED4-8FC0-AAE20B247869}" dt="2021-11-13T18:56:42.507" v="114" actId="20577"/>
          <ac:spMkLst>
            <pc:docMk/>
            <pc:sldMk cId="2689143709" sldId="261"/>
            <ac:spMk id="3" creationId="{42FEA16F-D4D1-4C57-8DAC-473C54A83069}"/>
          </ac:spMkLst>
        </pc:spChg>
        <pc:spChg chg="add mod">
          <ac:chgData name="Stewart Gale" userId="3647ddd2-6040-41ae-a96d-232c23482af8" providerId="ADAL" clId="{DFAA063C-FBC3-4ED4-8FC0-AAE20B247869}" dt="2021-11-13T18:57:02.866" v="123" actId="1076"/>
          <ac:spMkLst>
            <pc:docMk/>
            <pc:sldMk cId="2689143709" sldId="261"/>
            <ac:spMk id="4" creationId="{EF015010-8A34-4FA7-A5E5-AD77A9437F77}"/>
          </ac:spMkLst>
        </pc:spChg>
        <pc:spChg chg="add mod">
          <ac:chgData name="Stewart Gale" userId="3647ddd2-6040-41ae-a96d-232c23482af8" providerId="ADAL" clId="{DFAA063C-FBC3-4ED4-8FC0-AAE20B247869}" dt="2021-11-13T18:56:59.210" v="122" actId="1076"/>
          <ac:spMkLst>
            <pc:docMk/>
            <pc:sldMk cId="2689143709" sldId="261"/>
            <ac:spMk id="6" creationId="{8E7CDC4D-ABF7-48FE-8DBC-77A2C393518E}"/>
          </ac:spMkLst>
        </pc:spChg>
      </pc:sldChg>
      <pc:sldChg chg="addSp delSp modSp mod">
        <pc:chgData name="Stewart Gale" userId="3647ddd2-6040-41ae-a96d-232c23482af8" providerId="ADAL" clId="{DFAA063C-FBC3-4ED4-8FC0-AAE20B247869}" dt="2021-11-13T18:55:19.178" v="99" actId="14100"/>
        <pc:sldMkLst>
          <pc:docMk/>
          <pc:sldMk cId="1578099338" sldId="262"/>
        </pc:sldMkLst>
        <pc:spChg chg="add del mod">
          <ac:chgData name="Stewart Gale" userId="3647ddd2-6040-41ae-a96d-232c23482af8" providerId="ADAL" clId="{DFAA063C-FBC3-4ED4-8FC0-AAE20B247869}" dt="2021-11-13T18:53:21.014" v="59" actId="478"/>
          <ac:spMkLst>
            <pc:docMk/>
            <pc:sldMk cId="1578099338" sldId="262"/>
            <ac:spMk id="3" creationId="{A4A7A555-B5FD-473F-B2A5-ED99BFDEBA1A}"/>
          </ac:spMkLst>
        </pc:spChg>
        <pc:spChg chg="add mod">
          <ac:chgData name="Stewart Gale" userId="3647ddd2-6040-41ae-a96d-232c23482af8" providerId="ADAL" clId="{DFAA063C-FBC3-4ED4-8FC0-AAE20B247869}" dt="2021-11-13T18:55:15.523" v="97" actId="1076"/>
          <ac:spMkLst>
            <pc:docMk/>
            <pc:sldMk cId="1578099338" sldId="262"/>
            <ac:spMk id="5" creationId="{32569516-F0A7-4BC5-9DF3-BFAD540C8CC7}"/>
          </ac:spMkLst>
        </pc:spChg>
        <pc:spChg chg="add del mod">
          <ac:chgData name="Stewart Gale" userId="3647ddd2-6040-41ae-a96d-232c23482af8" providerId="ADAL" clId="{DFAA063C-FBC3-4ED4-8FC0-AAE20B247869}" dt="2021-11-13T18:53:34.474" v="65" actId="478"/>
          <ac:spMkLst>
            <pc:docMk/>
            <pc:sldMk cId="1578099338" sldId="262"/>
            <ac:spMk id="6" creationId="{B457476E-3265-406E-AF34-9F045C1AE771}"/>
          </ac:spMkLst>
        </pc:spChg>
        <pc:spChg chg="add mod">
          <ac:chgData name="Stewart Gale" userId="3647ddd2-6040-41ae-a96d-232c23482af8" providerId="ADAL" clId="{DFAA063C-FBC3-4ED4-8FC0-AAE20B247869}" dt="2021-11-13T18:55:19.178" v="99" actId="14100"/>
          <ac:spMkLst>
            <pc:docMk/>
            <pc:sldMk cId="1578099338" sldId="262"/>
            <ac:spMk id="7" creationId="{1DDC4AE5-4F4F-431E-BE9A-DF71DE4F6767}"/>
          </ac:spMkLst>
        </pc:spChg>
        <pc:spChg chg="add mod">
          <ac:chgData name="Stewart Gale" userId="3647ddd2-6040-41ae-a96d-232c23482af8" providerId="ADAL" clId="{DFAA063C-FBC3-4ED4-8FC0-AAE20B247869}" dt="2021-11-13T18:55:04.587" v="92" actId="1076"/>
          <ac:spMkLst>
            <pc:docMk/>
            <pc:sldMk cId="1578099338" sldId="262"/>
            <ac:spMk id="9" creationId="{76C245AA-8DA6-44F3-93DF-18E72ECAB260}"/>
          </ac:spMkLst>
        </pc:spChg>
        <pc:spChg chg="add mod">
          <ac:chgData name="Stewart Gale" userId="3647ddd2-6040-41ae-a96d-232c23482af8" providerId="ADAL" clId="{DFAA063C-FBC3-4ED4-8FC0-AAE20B247869}" dt="2021-11-13T18:55:13.168" v="96" actId="1076"/>
          <ac:spMkLst>
            <pc:docMk/>
            <pc:sldMk cId="1578099338" sldId="262"/>
            <ac:spMk id="10" creationId="{7244910A-9927-40E2-9EC9-B780138107EF}"/>
          </ac:spMkLst>
        </pc:spChg>
        <pc:picChg chg="mod modCrop">
          <ac:chgData name="Stewart Gale" userId="3647ddd2-6040-41ae-a96d-232c23482af8" providerId="ADAL" clId="{DFAA063C-FBC3-4ED4-8FC0-AAE20B247869}" dt="2021-11-13T18:54:08.527" v="76" actId="1076"/>
          <ac:picMkLst>
            <pc:docMk/>
            <pc:sldMk cId="1578099338" sldId="262"/>
            <ac:picMk id="4" creationId="{8EE2854A-0583-4DE4-ACFC-FA0A8815E16F}"/>
          </ac:picMkLst>
        </pc:picChg>
        <pc:picChg chg="add mod modCrop">
          <ac:chgData name="Stewart Gale" userId="3647ddd2-6040-41ae-a96d-232c23482af8" providerId="ADAL" clId="{DFAA063C-FBC3-4ED4-8FC0-AAE20B247869}" dt="2021-11-13T18:54:20.849" v="84" actId="1076"/>
          <ac:picMkLst>
            <pc:docMk/>
            <pc:sldMk cId="1578099338" sldId="262"/>
            <ac:picMk id="8" creationId="{1948A10B-B8AF-4CF0-A1DB-2F39580D4B25}"/>
          </ac:picMkLst>
        </pc:picChg>
      </pc:sldChg>
    </pc:docChg>
  </pc:docChgLst>
  <pc:docChgLst>
    <pc:chgData name="Stewart Gale" userId="3647ddd2-6040-41ae-a96d-232c23482af8" providerId="ADAL" clId="{3BFCF3BC-39F6-4F15-8C64-FD2D15720998}"/>
    <pc:docChg chg="modSld">
      <pc:chgData name="Stewart Gale" userId="3647ddd2-6040-41ae-a96d-232c23482af8" providerId="ADAL" clId="{3BFCF3BC-39F6-4F15-8C64-FD2D15720998}" dt="2021-11-29T08:16:51.824" v="1"/>
      <pc:docMkLst>
        <pc:docMk/>
      </pc:docMkLst>
      <pc:sldChg chg="modAnim">
        <pc:chgData name="Stewart Gale" userId="3647ddd2-6040-41ae-a96d-232c23482af8" providerId="ADAL" clId="{3BFCF3BC-39F6-4F15-8C64-FD2D15720998}" dt="2021-11-29T08:16:51.824" v="1"/>
        <pc:sldMkLst>
          <pc:docMk/>
          <pc:sldMk cId="1488834952" sldId="260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BF460C-59AD-479B-A4C6-1F3FD88338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2777770-8266-4337-BFE1-E9848C6328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FC0091-38DC-4790-A5AD-EAFD09BF98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A08D8-5307-4FE5-AE7B-230488082596}" type="datetimeFigureOut">
              <a:rPr lang="en-GB" smtClean="0"/>
              <a:t>29/11/2021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5F0FBC-1460-4A86-A1FB-1F557C58B3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0E1417-4A35-406A-83FE-194ADAE063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5B5ED-8352-4D36-999D-68A08AB940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24958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F4FC24-506F-42F2-A553-AFE9575680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CB331E-09FE-44E9-B87A-A5DAD3681A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F5ED40-29BF-4D1F-B971-6EDE7E1130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A08D8-5307-4FE5-AE7B-230488082596}" type="datetimeFigureOut">
              <a:rPr lang="en-GB" smtClean="0"/>
              <a:t>29/11/2021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C9D35E-31BE-4B2A-B3B2-306B4B2286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0F1135-CB5F-44B3-AD3B-405FCD0CCA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5B5ED-8352-4D36-999D-68A08AB940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32750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95F8C3-C82F-4862-960C-DACC1527EB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4416B5-6F4C-4EE6-B981-8A775A753C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CA024A-BF9C-4945-BA9F-14325F0D75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A08D8-5307-4FE5-AE7B-230488082596}" type="datetimeFigureOut">
              <a:rPr lang="en-GB" smtClean="0"/>
              <a:t>29/11/2021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5895B7-C0D9-4B81-8D54-9128B3216F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D2026D-B433-4C0B-9D5B-332895C26D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5B5ED-8352-4D36-999D-68A08AB940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37329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F02EB2-58A7-40AA-9B1E-8D9199E710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CF276E-CCC1-4F8D-BABC-5284981E66A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5072BE5-EF16-44AB-8510-10C12F5263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BFB4E9-98F0-487A-AF39-14E00312F1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A08D8-5307-4FE5-AE7B-230488082596}" type="datetimeFigureOut">
              <a:rPr lang="en-GB" smtClean="0"/>
              <a:t>29/11/2021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3F688B-B0AD-4123-BF12-EDB1C16F61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731D36B-2878-482B-9752-68DDD7F4F2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5B5ED-8352-4D36-999D-68A08AB940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66986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2D0C56-40AD-4248-9E78-8A3DFB9D5C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A1E04C-D59B-45ED-BC58-3537CAFB6F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F640E5-789E-42B9-970E-31C332EA4F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AF57334-7884-4E2C-8CE3-C95BD92C9BC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A7B52F-92DC-4E1C-928D-180B406A68E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56A9A47-0CA3-4B5E-B0EF-D768A4D1C5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A08D8-5307-4FE5-AE7B-230488082596}" type="datetimeFigureOut">
              <a:rPr lang="en-GB" smtClean="0"/>
              <a:t>29/11/2021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38B2E7A-DFC6-4CB8-89DA-3EE0DCA58E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A4313DB-14C5-4649-8F34-6E520B36A0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5B5ED-8352-4D36-999D-68A08AB940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38504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A8A540-E4B0-4FC5-8D0B-2EF360D5F9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2D8724-A4D4-4114-9110-E9D576DEE8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A08D8-5307-4FE5-AE7B-230488082596}" type="datetimeFigureOut">
              <a:rPr lang="en-GB" smtClean="0"/>
              <a:t>29/11/2021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4ED9D4E-8DBA-4B6D-85BD-B8AB5D04E3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4D74CFF-D7B2-49D6-88EC-AFBEC9FDB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5B5ED-8352-4D36-999D-68A08AB940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50424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7E7C1D-F607-4919-A306-42438EEFAD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A08D8-5307-4FE5-AE7B-230488082596}" type="datetimeFigureOut">
              <a:rPr lang="en-GB" smtClean="0"/>
              <a:t>29/11/2021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FF38E93-D7E0-4F76-9812-201FE07E65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161CFA-0EF4-4A65-BA75-863188FAF9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5B5ED-8352-4D36-999D-68A08AB940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09000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C51B6F-39D0-402F-AB01-CDA4B5D79E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33C19C-907A-4FD5-BFF0-0F6446D0B2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8F11B5-5121-4B06-90F5-254C76C072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518B2CC-95AA-41F5-AB81-DD8921CC89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A08D8-5307-4FE5-AE7B-230488082596}" type="datetimeFigureOut">
              <a:rPr lang="en-GB" smtClean="0"/>
              <a:t>29/11/2021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6287E7-0C9F-4636-B6C4-58027C122B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928B21-4010-4FA3-B063-F6C621C668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5B5ED-8352-4D36-999D-68A08AB940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14568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C89D35-FDAB-414A-8847-CE911C0206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B697BE7-2BDA-42D6-A80C-A4463A845B0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F4951C-A509-4BBE-94B5-68AC77DF37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1509A78-C3EA-44FE-A0AF-3ADD3B6122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A08D8-5307-4FE5-AE7B-230488082596}" type="datetimeFigureOut">
              <a:rPr lang="en-GB" smtClean="0"/>
              <a:t>29/11/2021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809E2B-0F6B-4D14-9BB3-A55AC7B89A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37860E4-E484-40B2-8D8E-A99120F25B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5B5ED-8352-4D36-999D-68A08AB940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56476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9A92D7-2B99-421B-8658-8C80AE7AC2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E00C79-C61E-43A8-A235-E519ED5D11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41223C-BCB1-4B78-8C96-DA4A9B742C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A08D8-5307-4FE5-AE7B-230488082596}" type="datetimeFigureOut">
              <a:rPr lang="en-GB" smtClean="0"/>
              <a:t>29/11/2021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E56853-CFAE-4962-8F77-EFE4FFC4DC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F888F5-81CC-4B0D-ABEA-5DB9A852A5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5B5ED-8352-4D36-999D-68A08AB940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70459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18E80C2-5AB5-4BF9-B48E-02179E61251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6D2397E-AC64-46EA-85C1-C4566E3ACA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E0AF36-D802-46DB-840B-96CF0DDA44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A08D8-5307-4FE5-AE7B-230488082596}" type="datetimeFigureOut">
              <a:rPr lang="en-GB" smtClean="0"/>
              <a:t>29/11/2021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FAB390-7FA5-446C-8ADC-EC695BF89B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764A85-345A-495B-B7D8-6DD94B0987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5B5ED-8352-4D36-999D-68A08AB940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96234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941FAC4-320C-4708-B38C-97EA565FE9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E18724-BA3D-414D-A3B4-EED076274E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41A496-2DF3-4AFB-A50D-A20E389542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3A08D8-5307-4FE5-AE7B-230488082596}" type="datetimeFigureOut">
              <a:rPr lang="en-GB" smtClean="0"/>
              <a:t>29/11/2021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783EB6-C49D-462B-BFE5-E03984C380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AF3437-69DD-4967-A57C-46B474F53E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65B5ED-8352-4D36-999D-68A08AB940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02306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iagram&#10;&#10;Description automatically generated">
            <a:extLst>
              <a:ext uri="{FF2B5EF4-FFF2-40B4-BE49-F238E27FC236}">
                <a16:creationId xmlns:a16="http://schemas.microsoft.com/office/drawing/2014/main" id="{8EE2854A-0583-4DE4-ACFC-FA0A8815E16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094" t="23150" r="34897" b="53235"/>
          <a:stretch/>
        </p:blipFill>
        <p:spPr bwMode="auto">
          <a:xfrm>
            <a:off x="278832" y="1349291"/>
            <a:ext cx="5620584" cy="357314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Picture 4" descr="Diagram&#10;&#10;Description automatically generated">
            <a:extLst>
              <a:ext uri="{FF2B5EF4-FFF2-40B4-BE49-F238E27FC236}">
                <a16:creationId xmlns:a16="http://schemas.microsoft.com/office/drawing/2014/main" id="{19B8FE0D-BBCC-46DB-8B52-1C0F88E2E83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7547" t="34399" r="34431" b="25398"/>
          <a:stretch/>
        </p:blipFill>
        <p:spPr bwMode="auto">
          <a:xfrm>
            <a:off x="5899416" y="403906"/>
            <a:ext cx="6151887" cy="585282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5531345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F07ED51-244F-4276-8695-F60C2666FD59}"/>
              </a:ext>
            </a:extLst>
          </p:cNvPr>
          <p:cNvSpPr txBox="1"/>
          <p:nvPr/>
        </p:nvSpPr>
        <p:spPr>
          <a:xfrm>
            <a:off x="1092854" y="2058495"/>
            <a:ext cx="989409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800" b="1" dirty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40075311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iagram&#10;&#10;Description automatically generated">
            <a:extLst>
              <a:ext uri="{FF2B5EF4-FFF2-40B4-BE49-F238E27FC236}">
                <a16:creationId xmlns:a16="http://schemas.microsoft.com/office/drawing/2014/main" id="{8EE2854A-0583-4DE4-ACFC-FA0A8815E16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094" t="26499" r="34897" b="60344"/>
          <a:stretch/>
        </p:blipFill>
        <p:spPr bwMode="auto">
          <a:xfrm>
            <a:off x="259991" y="89756"/>
            <a:ext cx="11453221" cy="333924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18779CE1-28F5-4B09-8062-31AC9102AAD5}"/>
                  </a:ext>
                </a:extLst>
              </p:cNvPr>
              <p:cNvSpPr txBox="1"/>
              <p:nvPr/>
            </p:nvSpPr>
            <p:spPr>
              <a:xfrm>
                <a:off x="9269288" y="3898822"/>
                <a:ext cx="1907337" cy="16413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4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GB" sz="48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48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𝟏𝟎</m:t>
                              </m:r>
                            </m:e>
                          </m:rad>
                        </m:num>
                        <m:den>
                          <m:r>
                            <a:rPr lang="en-US" sz="4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en-GB" sz="4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18779CE1-28F5-4B09-8062-31AC9102AAD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69288" y="3898822"/>
                <a:ext cx="1907337" cy="164134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B784A4B9-3AC9-4CB4-B3D1-D65416110D0A}"/>
                  </a:ext>
                </a:extLst>
              </p:cNvPr>
              <p:cNvSpPr txBox="1"/>
              <p:nvPr/>
            </p:nvSpPr>
            <p:spPr>
              <a:xfrm>
                <a:off x="1222940" y="4000932"/>
                <a:ext cx="1828799" cy="11183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6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𝟖</m:t>
                      </m:r>
                      <m:rad>
                        <m:radPr>
                          <m:degHide m:val="on"/>
                          <m:ctrlPr>
                            <a:rPr lang="en-GB" sz="6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6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</m:e>
                      </m:rad>
                    </m:oMath>
                  </m:oMathPara>
                </a14:m>
                <a:endParaRPr lang="en-GB" sz="6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B784A4B9-3AC9-4CB4-B3D1-D65416110D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22940" y="4000932"/>
                <a:ext cx="1828799" cy="111831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161FA3D-A4BA-4235-AFBF-7BCFA66A2410}"/>
                  </a:ext>
                </a:extLst>
              </p:cNvPr>
              <p:cNvSpPr txBox="1"/>
              <p:nvPr/>
            </p:nvSpPr>
            <p:spPr>
              <a:xfrm>
                <a:off x="5582703" y="4103588"/>
                <a:ext cx="1424893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6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𝟖</m:t>
                      </m:r>
                    </m:oMath>
                  </m:oMathPara>
                </a14:m>
                <a:endParaRPr lang="en-GB" sz="6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161FA3D-A4BA-4235-AFBF-7BCFA66A24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82703" y="4103588"/>
                <a:ext cx="1424893" cy="101566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390652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iagram&#10;&#10;Description automatically generated">
            <a:extLst>
              <a:ext uri="{FF2B5EF4-FFF2-40B4-BE49-F238E27FC236}">
                <a16:creationId xmlns:a16="http://schemas.microsoft.com/office/drawing/2014/main" id="{8EE2854A-0583-4DE4-ACFC-FA0A8815E16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984" t="39762" r="39109" b="57726"/>
          <a:stretch/>
        </p:blipFill>
        <p:spPr bwMode="auto">
          <a:xfrm>
            <a:off x="286100" y="325369"/>
            <a:ext cx="11297587" cy="72927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32569516-F0A7-4BC5-9DF3-BFAD540C8CC7}"/>
                  </a:ext>
                </a:extLst>
              </p:cNvPr>
              <p:cNvSpPr txBox="1"/>
              <p:nvPr/>
            </p:nvSpPr>
            <p:spPr>
              <a:xfrm>
                <a:off x="3141497" y="1298574"/>
                <a:ext cx="2103681" cy="11025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6000" b="1" dirty="0">
                    <a:solidFill>
                      <a:srgbClr val="FF0000"/>
                    </a:solidFill>
                  </a:rPr>
                  <a:t>11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6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6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e>
                    </m:rad>
                  </m:oMath>
                </a14:m>
                <a:endParaRPr lang="en-GB" sz="6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32569516-F0A7-4BC5-9DF3-BFAD540C8C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41497" y="1298574"/>
                <a:ext cx="2103681" cy="1102546"/>
              </a:xfrm>
              <a:prstGeom prst="rect">
                <a:avLst/>
              </a:prstGeom>
              <a:blipFill>
                <a:blip r:embed="rId3"/>
                <a:stretch>
                  <a:fillRect l="-17391" t="-8287" b="-370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1DDC4AE5-4F4F-431E-BE9A-DF71DE4F6767}"/>
                  </a:ext>
                </a:extLst>
              </p:cNvPr>
              <p:cNvSpPr txBox="1"/>
              <p:nvPr/>
            </p:nvSpPr>
            <p:spPr>
              <a:xfrm>
                <a:off x="8808346" y="1196993"/>
                <a:ext cx="1693229" cy="11453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6000" b="1" dirty="0">
                    <a:solidFill>
                      <a:srgbClr val="FF0000"/>
                    </a:solidFill>
                  </a:rPr>
                  <a:t>6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6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6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e>
                    </m:rad>
                  </m:oMath>
                </a14:m>
                <a:endParaRPr lang="en-GB" sz="6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1DDC4AE5-4F4F-431E-BE9A-DF71DE4F67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08346" y="1196993"/>
                <a:ext cx="1693229" cy="1145378"/>
              </a:xfrm>
              <a:prstGeom prst="rect">
                <a:avLst/>
              </a:prstGeom>
              <a:blipFill>
                <a:blip r:embed="rId4"/>
                <a:stretch>
                  <a:fillRect l="-21942" t="-7447" b="-324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 descr="Diagram&#10;&#10;Description automatically generated">
            <a:extLst>
              <a:ext uri="{FF2B5EF4-FFF2-40B4-BE49-F238E27FC236}">
                <a16:creationId xmlns:a16="http://schemas.microsoft.com/office/drawing/2014/main" id="{1948A10B-B8AF-4CF0-A1DB-2F39580D4B2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507" t="42678" r="34897" b="54004"/>
          <a:stretch/>
        </p:blipFill>
        <p:spPr bwMode="auto">
          <a:xfrm>
            <a:off x="235611" y="3429000"/>
            <a:ext cx="11591731" cy="96763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6C245AA-8DA6-44F3-93DF-18E72ECAB260}"/>
                  </a:ext>
                </a:extLst>
              </p:cNvPr>
              <p:cNvSpPr txBox="1"/>
              <p:nvPr/>
            </p:nvSpPr>
            <p:spPr>
              <a:xfrm>
                <a:off x="8119273" y="4575707"/>
                <a:ext cx="2103681" cy="11453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6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6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e>
                      </m:rad>
                    </m:oMath>
                  </m:oMathPara>
                </a14:m>
                <a:endParaRPr lang="en-GB" sz="6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6C245AA-8DA6-44F3-93DF-18E72ECAB2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19273" y="4575707"/>
                <a:ext cx="2103681" cy="114537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7244910A-9927-40E2-9EC9-B780138107EF}"/>
              </a:ext>
            </a:extLst>
          </p:cNvPr>
          <p:cNvSpPr txBox="1"/>
          <p:nvPr/>
        </p:nvSpPr>
        <p:spPr>
          <a:xfrm>
            <a:off x="2378562" y="4640564"/>
            <a:ext cx="76293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solidFill>
                  <a:srgbClr val="FF0000"/>
                </a:solidFill>
              </a:rPr>
              <a:t>1</a:t>
            </a:r>
            <a:endParaRPr lang="en-GB" sz="6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80993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Diagram&#10;&#10;Description automatically generated">
            <a:extLst>
              <a:ext uri="{FF2B5EF4-FFF2-40B4-BE49-F238E27FC236}">
                <a16:creationId xmlns:a16="http://schemas.microsoft.com/office/drawing/2014/main" id="{19B8FE0D-BBCC-46DB-8B52-1C0F88E2E83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547" t="34399" r="34431" b="52115"/>
          <a:stretch/>
        </p:blipFill>
        <p:spPr bwMode="auto">
          <a:xfrm>
            <a:off x="230727" y="140244"/>
            <a:ext cx="11829506" cy="377540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74E04F1-ACED-4CE7-A94E-B69B21339723}"/>
                  </a:ext>
                </a:extLst>
              </p:cNvPr>
              <p:cNvSpPr txBox="1"/>
              <p:nvPr/>
            </p:nvSpPr>
            <p:spPr>
              <a:xfrm>
                <a:off x="1414609" y="4282392"/>
                <a:ext cx="1693229" cy="11453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6000" b="1" dirty="0">
                    <a:solidFill>
                      <a:srgbClr val="FF0000"/>
                    </a:solidFill>
                  </a:rPr>
                  <a:t>4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6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6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e>
                    </m:rad>
                  </m:oMath>
                </a14:m>
                <a:endParaRPr lang="en-GB" sz="6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74E04F1-ACED-4CE7-A94E-B69B213397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14609" y="4282392"/>
                <a:ext cx="1693229" cy="1145378"/>
              </a:xfrm>
              <a:prstGeom prst="rect">
                <a:avLst/>
              </a:prstGeom>
              <a:blipFill>
                <a:blip r:embed="rId3"/>
                <a:stretch>
                  <a:fillRect l="-21583" t="-7979" b="-3191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6DF44377-462C-4A44-987F-DBD3054039E7}"/>
                  </a:ext>
                </a:extLst>
              </p:cNvPr>
              <p:cNvSpPr txBox="1"/>
              <p:nvPr/>
            </p:nvSpPr>
            <p:spPr>
              <a:xfrm>
                <a:off x="5627581" y="4282392"/>
                <a:ext cx="1693229" cy="11453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6000" b="1" dirty="0">
                    <a:solidFill>
                      <a:srgbClr val="FF0000"/>
                    </a:solidFill>
                  </a:rPr>
                  <a:t>6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6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6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</m:e>
                    </m:rad>
                  </m:oMath>
                </a14:m>
                <a:endParaRPr lang="en-GB" sz="6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6DF44377-462C-4A44-987F-DBD3054039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27581" y="4282392"/>
                <a:ext cx="1693229" cy="1145378"/>
              </a:xfrm>
              <a:prstGeom prst="rect">
                <a:avLst/>
              </a:prstGeom>
              <a:blipFill>
                <a:blip r:embed="rId4"/>
                <a:stretch>
                  <a:fillRect l="-21583" t="-6915" b="-3297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988F060-D464-4558-B49D-94BC818507C7}"/>
                  </a:ext>
                </a:extLst>
              </p:cNvPr>
              <p:cNvSpPr txBox="1"/>
              <p:nvPr/>
            </p:nvSpPr>
            <p:spPr>
              <a:xfrm>
                <a:off x="9532013" y="4355320"/>
                <a:ext cx="1693229" cy="11453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6000" b="1" dirty="0">
                    <a:solidFill>
                      <a:srgbClr val="FF0000"/>
                    </a:solidFill>
                  </a:rPr>
                  <a:t>3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6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6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e>
                    </m:rad>
                  </m:oMath>
                </a14:m>
                <a:endParaRPr lang="en-GB" sz="6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988F060-D464-4558-B49D-94BC818507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32013" y="4355320"/>
                <a:ext cx="1693229" cy="1145378"/>
              </a:xfrm>
              <a:prstGeom prst="rect">
                <a:avLst/>
              </a:prstGeom>
              <a:blipFill>
                <a:blip r:embed="rId5"/>
                <a:stretch>
                  <a:fillRect l="-22022" t="-7447" b="-324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53836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Diagram&#10;&#10;Description automatically generated">
            <a:extLst>
              <a:ext uri="{FF2B5EF4-FFF2-40B4-BE49-F238E27FC236}">
                <a16:creationId xmlns:a16="http://schemas.microsoft.com/office/drawing/2014/main" id="{19B8FE0D-BBCC-46DB-8B52-1C0F88E2E83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547" t="47549" r="34431" b="39487"/>
          <a:stretch/>
        </p:blipFill>
        <p:spPr bwMode="auto">
          <a:xfrm>
            <a:off x="236336" y="145854"/>
            <a:ext cx="11813040" cy="362394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42FEA16F-D4D1-4C57-8DAC-473C54A83069}"/>
                  </a:ext>
                </a:extLst>
              </p:cNvPr>
              <p:cNvSpPr txBox="1"/>
              <p:nvPr/>
            </p:nvSpPr>
            <p:spPr>
              <a:xfrm>
                <a:off x="1414609" y="4282392"/>
                <a:ext cx="1693229" cy="11453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6000" b="1" dirty="0">
                    <a:solidFill>
                      <a:srgbClr val="FF0000"/>
                    </a:solidFill>
                  </a:rPr>
                  <a:t>2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6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6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e>
                    </m:rad>
                  </m:oMath>
                </a14:m>
                <a:endParaRPr lang="en-GB" sz="6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42FEA16F-D4D1-4C57-8DAC-473C54A830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14609" y="4282392"/>
                <a:ext cx="1693229" cy="1145378"/>
              </a:xfrm>
              <a:prstGeom prst="rect">
                <a:avLst/>
              </a:prstGeom>
              <a:blipFill>
                <a:blip r:embed="rId3"/>
                <a:stretch>
                  <a:fillRect l="-21583" t="-7979" b="-3191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EF015010-8A34-4FA7-A5E5-AD77A9437F77}"/>
              </a:ext>
            </a:extLst>
          </p:cNvPr>
          <p:cNvSpPr txBox="1"/>
          <p:nvPr/>
        </p:nvSpPr>
        <p:spPr>
          <a:xfrm>
            <a:off x="5846363" y="4368665"/>
            <a:ext cx="169322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>
                <a:solidFill>
                  <a:srgbClr val="FF0000"/>
                </a:solidFill>
              </a:rPr>
              <a:t>10</a:t>
            </a:r>
            <a:endParaRPr lang="en-GB" sz="60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8E7CDC4D-ABF7-48FE-8DBC-77A2C393518E}"/>
                  </a:ext>
                </a:extLst>
              </p:cNvPr>
              <p:cNvSpPr txBox="1"/>
              <p:nvPr/>
            </p:nvSpPr>
            <p:spPr>
              <a:xfrm>
                <a:off x="9492745" y="4325224"/>
                <a:ext cx="2069086" cy="11025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6000" b="1" dirty="0">
                    <a:solidFill>
                      <a:srgbClr val="FF0000"/>
                    </a:solidFill>
                  </a:rPr>
                  <a:t>2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6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6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𝟑𝟎</m:t>
                        </m:r>
                      </m:e>
                    </m:rad>
                  </m:oMath>
                </a14:m>
                <a:endParaRPr lang="en-GB" sz="6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8E7CDC4D-ABF7-48FE-8DBC-77A2C39351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92745" y="4325224"/>
                <a:ext cx="2069086" cy="1102546"/>
              </a:xfrm>
              <a:prstGeom prst="rect">
                <a:avLst/>
              </a:prstGeom>
              <a:blipFill>
                <a:blip r:embed="rId4"/>
                <a:stretch>
                  <a:fillRect l="-17647" t="-8889" b="-37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891437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Diagram&#10;&#10;Description automatically generated">
            <a:extLst>
              <a:ext uri="{FF2B5EF4-FFF2-40B4-BE49-F238E27FC236}">
                <a16:creationId xmlns:a16="http://schemas.microsoft.com/office/drawing/2014/main" id="{19B8FE0D-BBCC-46DB-8B52-1C0F88E2E83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551" t="61148" r="34431" b="25398"/>
          <a:stretch/>
        </p:blipFill>
        <p:spPr bwMode="auto">
          <a:xfrm>
            <a:off x="269270" y="230002"/>
            <a:ext cx="11767747" cy="384833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B6EF9390-7B38-40EC-826F-6B273E074B8C}"/>
                  </a:ext>
                </a:extLst>
              </p:cNvPr>
              <p:cNvSpPr txBox="1"/>
              <p:nvPr/>
            </p:nvSpPr>
            <p:spPr>
              <a:xfrm>
                <a:off x="2351448" y="4512394"/>
                <a:ext cx="1693229" cy="11453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6000" b="1" dirty="0">
                    <a:solidFill>
                      <a:srgbClr val="FF0000"/>
                    </a:solidFill>
                  </a:rPr>
                  <a:t>3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6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6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e>
                    </m:rad>
                  </m:oMath>
                </a14:m>
                <a:endParaRPr lang="en-GB" sz="6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B6EF9390-7B38-40EC-826F-6B273E074B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1448" y="4512394"/>
                <a:ext cx="1693229" cy="1145378"/>
              </a:xfrm>
              <a:prstGeom prst="rect">
                <a:avLst/>
              </a:prstGeom>
              <a:blipFill>
                <a:blip r:embed="rId3"/>
                <a:stretch>
                  <a:fillRect l="-22022" t="-7979" b="-3191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B1CE49E7-DA40-4303-8B13-B5941E430E6D}"/>
                  </a:ext>
                </a:extLst>
              </p:cNvPr>
              <p:cNvSpPr txBox="1"/>
              <p:nvPr/>
            </p:nvSpPr>
            <p:spPr>
              <a:xfrm>
                <a:off x="8443708" y="4543521"/>
                <a:ext cx="1693229" cy="11453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6000" b="1" dirty="0">
                    <a:solidFill>
                      <a:srgbClr val="FF0000"/>
                    </a:solidFill>
                  </a:rPr>
                  <a:t>3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6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6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e>
                    </m:rad>
                  </m:oMath>
                </a14:m>
                <a:endParaRPr lang="en-GB" sz="6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B1CE49E7-DA40-4303-8B13-B5941E430E6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43708" y="4543521"/>
                <a:ext cx="1693229" cy="1145378"/>
              </a:xfrm>
              <a:prstGeom prst="rect">
                <a:avLst/>
              </a:prstGeom>
              <a:blipFill>
                <a:blip r:embed="rId4"/>
                <a:stretch>
                  <a:fillRect l="-21583" t="-7447" b="-324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88834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26</Words>
  <Application>Microsoft Office PowerPoint</Application>
  <PresentationFormat>Widescreen</PresentationFormat>
  <Paragraphs>16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</cp:revision>
  <dcterms:created xsi:type="dcterms:W3CDTF">2021-11-13T18:30:01Z</dcterms:created>
  <dcterms:modified xsi:type="dcterms:W3CDTF">2021-11-29T08:16:52Z</dcterms:modified>
</cp:coreProperties>
</file>