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5" r:id="rId2"/>
    <p:sldId id="266" r:id="rId3"/>
    <p:sldId id="260" r:id="rId4"/>
    <p:sldId id="257" r:id="rId5"/>
    <p:sldId id="259" r:id="rId6"/>
    <p:sldId id="256" r:id="rId7"/>
    <p:sldId id="261" r:id="rId8"/>
    <p:sldId id="263" r:id="rId9"/>
    <p:sldId id="258" r:id="rId10"/>
    <p:sldId id="264" r:id="rId11"/>
    <p:sldId id="262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19E2E1C-B3D0-4F69-BAF5-9DA5FDF1B600}" v="1" dt="2022-01-16T12:04:44.19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15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2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719E2E1C-B3D0-4F69-BAF5-9DA5FDF1B600}"/>
    <pc:docChg chg="undo custSel modSld">
      <pc:chgData name="Stewart Gale" userId="3647ddd2-6040-41ae-a96d-232c23482af8" providerId="ADAL" clId="{719E2E1C-B3D0-4F69-BAF5-9DA5FDF1B600}" dt="2022-01-16T12:04:53.121" v="11" actId="1076"/>
      <pc:docMkLst>
        <pc:docMk/>
      </pc:docMkLst>
      <pc:sldChg chg="addSp delSp modSp mod">
        <pc:chgData name="Stewart Gale" userId="3647ddd2-6040-41ae-a96d-232c23482af8" providerId="ADAL" clId="{719E2E1C-B3D0-4F69-BAF5-9DA5FDF1B600}" dt="2022-01-16T12:04:53.121" v="11" actId="1076"/>
        <pc:sldMkLst>
          <pc:docMk/>
          <pc:sldMk cId="1235098848" sldId="259"/>
        </pc:sldMkLst>
        <pc:spChg chg="add del">
          <ac:chgData name="Stewart Gale" userId="3647ddd2-6040-41ae-a96d-232c23482af8" providerId="ADAL" clId="{719E2E1C-B3D0-4F69-BAF5-9DA5FDF1B600}" dt="2022-01-16T12:04:38.776" v="7" actId="22"/>
          <ac:spMkLst>
            <pc:docMk/>
            <pc:sldMk cId="1235098848" sldId="259"/>
            <ac:spMk id="4" creationId="{6FAC3871-BC77-4CF7-B757-353923B6C91D}"/>
          </ac:spMkLst>
        </pc:spChg>
        <pc:cxnChg chg="add mod">
          <ac:chgData name="Stewart Gale" userId="3647ddd2-6040-41ae-a96d-232c23482af8" providerId="ADAL" clId="{719E2E1C-B3D0-4F69-BAF5-9DA5FDF1B600}" dt="2022-01-16T12:04:53.121" v="11" actId="1076"/>
          <ac:cxnSpMkLst>
            <pc:docMk/>
            <pc:sldMk cId="1235098848" sldId="259"/>
            <ac:cxnSpMk id="5" creationId="{12F31601-64BC-405E-BB94-2AECF422421B}"/>
          </ac:cxnSpMkLst>
        </pc:cxnChg>
      </pc:sldChg>
      <pc:sldChg chg="addSp modSp mod">
        <pc:chgData name="Stewart Gale" userId="3647ddd2-6040-41ae-a96d-232c23482af8" providerId="ADAL" clId="{719E2E1C-B3D0-4F69-BAF5-9DA5FDF1B600}" dt="2022-01-16T12:04:25.364" v="5" actId="1076"/>
        <pc:sldMkLst>
          <pc:docMk/>
          <pc:sldMk cId="210500327" sldId="260"/>
        </pc:sldMkLst>
        <pc:picChg chg="mod">
          <ac:chgData name="Stewart Gale" userId="3647ddd2-6040-41ae-a96d-232c23482af8" providerId="ADAL" clId="{719E2E1C-B3D0-4F69-BAF5-9DA5FDF1B600}" dt="2022-01-16T12:04:03.836" v="1" actId="14100"/>
          <ac:picMkLst>
            <pc:docMk/>
            <pc:sldMk cId="210500327" sldId="260"/>
            <ac:picMk id="4" creationId="{00000000-0000-0000-0000-000000000000}"/>
          </ac:picMkLst>
        </pc:picChg>
        <pc:cxnChg chg="add mod">
          <ac:chgData name="Stewart Gale" userId="3647ddd2-6040-41ae-a96d-232c23482af8" providerId="ADAL" clId="{719E2E1C-B3D0-4F69-BAF5-9DA5FDF1B600}" dt="2022-01-16T12:04:25.364" v="5" actId="1076"/>
          <ac:cxnSpMkLst>
            <pc:docMk/>
            <pc:sldMk cId="210500327" sldId="260"/>
            <ac:cxnSpMk id="3" creationId="{9FAB535E-6A74-47A2-A7C2-86199DB2F890}"/>
          </ac:cxnSpMkLst>
        </pc:cxn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6" indent="0" algn="ctr">
              <a:buNone/>
              <a:defRPr sz="2000"/>
            </a:lvl2pPr>
            <a:lvl3pPr marL="914411" indent="0" algn="ctr">
              <a:buNone/>
              <a:defRPr sz="1801"/>
            </a:lvl3pPr>
            <a:lvl4pPr marL="1371617" indent="0" algn="ctr">
              <a:buNone/>
              <a:defRPr sz="1600"/>
            </a:lvl4pPr>
            <a:lvl5pPr marL="1828823" indent="0" algn="ctr">
              <a:buNone/>
              <a:defRPr sz="1600"/>
            </a:lvl5pPr>
            <a:lvl6pPr marL="2286029" indent="0" algn="ctr">
              <a:buNone/>
              <a:defRPr sz="1600"/>
            </a:lvl6pPr>
            <a:lvl7pPr marL="2743234" indent="0" algn="ctr">
              <a:buNone/>
              <a:defRPr sz="1600"/>
            </a:lvl7pPr>
            <a:lvl8pPr marL="3200440" indent="0" algn="ctr">
              <a:buNone/>
              <a:defRPr sz="1600"/>
            </a:lvl8pPr>
            <a:lvl9pPr marL="3657646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45AFE-758E-493D-82F7-F97E1E93B07B}" type="datetimeFigureOut">
              <a:rPr lang="en-GB" smtClean="0"/>
              <a:t>16/01/2022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F2BF4-480A-4B67-B702-44F9B70283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07518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45AFE-758E-493D-82F7-F97E1E93B07B}" type="datetimeFigureOut">
              <a:rPr lang="en-GB" smtClean="0"/>
              <a:t>16/01/2022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F2BF4-480A-4B67-B702-44F9B70283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06692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2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2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6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11" indent="0">
              <a:buNone/>
              <a:defRPr sz="1801">
                <a:solidFill>
                  <a:schemeClr val="tx1">
                    <a:tint val="75000"/>
                  </a:schemeClr>
                </a:solidFill>
              </a:defRPr>
            </a:lvl3pPr>
            <a:lvl4pPr marL="137161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2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2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3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4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4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45AFE-758E-493D-82F7-F97E1E93B07B}" type="datetimeFigureOut">
              <a:rPr lang="en-GB" smtClean="0"/>
              <a:t>16/01/2022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F2BF4-480A-4B67-B702-44F9B70283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86641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1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1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45AFE-758E-493D-82F7-F97E1E93B07B}" type="datetimeFigureOut">
              <a:rPr lang="en-GB" smtClean="0"/>
              <a:t>16/01/2022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F2BF4-480A-4B67-B702-44F9B70283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11064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9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6" indent="0">
              <a:buNone/>
              <a:defRPr sz="2000" b="1"/>
            </a:lvl2pPr>
            <a:lvl3pPr marL="914411" indent="0">
              <a:buNone/>
              <a:defRPr sz="1801" b="1"/>
            </a:lvl3pPr>
            <a:lvl4pPr marL="1371617" indent="0">
              <a:buNone/>
              <a:defRPr sz="1600" b="1"/>
            </a:lvl4pPr>
            <a:lvl5pPr marL="1828823" indent="0">
              <a:buNone/>
              <a:defRPr sz="1600" b="1"/>
            </a:lvl5pPr>
            <a:lvl6pPr marL="2286029" indent="0">
              <a:buNone/>
              <a:defRPr sz="1600" b="1"/>
            </a:lvl6pPr>
            <a:lvl7pPr marL="2743234" indent="0">
              <a:buNone/>
              <a:defRPr sz="1600" b="1"/>
            </a:lvl7pPr>
            <a:lvl8pPr marL="3200440" indent="0">
              <a:buNone/>
              <a:defRPr sz="1600" b="1"/>
            </a:lvl8pPr>
            <a:lvl9pPr marL="3657646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6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2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6" indent="0">
              <a:buNone/>
              <a:defRPr sz="2000" b="1"/>
            </a:lvl2pPr>
            <a:lvl3pPr marL="914411" indent="0">
              <a:buNone/>
              <a:defRPr sz="1801" b="1"/>
            </a:lvl3pPr>
            <a:lvl4pPr marL="1371617" indent="0">
              <a:buNone/>
              <a:defRPr sz="1600" b="1"/>
            </a:lvl4pPr>
            <a:lvl5pPr marL="1828823" indent="0">
              <a:buNone/>
              <a:defRPr sz="1600" b="1"/>
            </a:lvl5pPr>
            <a:lvl6pPr marL="2286029" indent="0">
              <a:buNone/>
              <a:defRPr sz="1600" b="1"/>
            </a:lvl6pPr>
            <a:lvl7pPr marL="2743234" indent="0">
              <a:buNone/>
              <a:defRPr sz="1600" b="1"/>
            </a:lvl7pPr>
            <a:lvl8pPr marL="3200440" indent="0">
              <a:buNone/>
              <a:defRPr sz="1600" b="1"/>
            </a:lvl8pPr>
            <a:lvl9pPr marL="3657646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2" y="2505076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45AFE-758E-493D-82F7-F97E1E93B07B}" type="datetimeFigureOut">
              <a:rPr lang="en-GB" smtClean="0"/>
              <a:t>16/01/2022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F2BF4-480A-4B67-B702-44F9B70283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822707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45AFE-758E-493D-82F7-F97E1E93B07B}" type="datetimeFigureOut">
              <a:rPr lang="en-GB" smtClean="0"/>
              <a:t>16/01/2022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F2BF4-480A-4B67-B702-44F9B70283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64361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45AFE-758E-493D-82F7-F97E1E93B07B}" type="datetimeFigureOut">
              <a:rPr lang="en-GB" smtClean="0"/>
              <a:t>16/01/2022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F2BF4-480A-4B67-B702-44F9B70283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8647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90" y="457200"/>
            <a:ext cx="3932236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1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90" y="2057400"/>
            <a:ext cx="3932236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6" indent="0">
              <a:buNone/>
              <a:defRPr sz="1401"/>
            </a:lvl2pPr>
            <a:lvl3pPr marL="914411" indent="0">
              <a:buNone/>
              <a:defRPr sz="1200"/>
            </a:lvl3pPr>
            <a:lvl4pPr marL="1371617" indent="0">
              <a:buNone/>
              <a:defRPr sz="1001"/>
            </a:lvl4pPr>
            <a:lvl5pPr marL="1828823" indent="0">
              <a:buNone/>
              <a:defRPr sz="1001"/>
            </a:lvl5pPr>
            <a:lvl6pPr marL="2286029" indent="0">
              <a:buNone/>
              <a:defRPr sz="1001"/>
            </a:lvl6pPr>
            <a:lvl7pPr marL="2743234" indent="0">
              <a:buNone/>
              <a:defRPr sz="1001"/>
            </a:lvl7pPr>
            <a:lvl8pPr marL="3200440" indent="0">
              <a:buNone/>
              <a:defRPr sz="1001"/>
            </a:lvl8pPr>
            <a:lvl9pPr marL="3657646" indent="0">
              <a:buNone/>
              <a:defRPr sz="100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45AFE-758E-493D-82F7-F97E1E93B07B}" type="datetimeFigureOut">
              <a:rPr lang="en-GB" smtClean="0"/>
              <a:t>16/01/2022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F2BF4-480A-4B67-B702-44F9B70283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933533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90" y="457200"/>
            <a:ext cx="3932236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1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6" indent="0">
              <a:buNone/>
              <a:defRPr sz="2800"/>
            </a:lvl2pPr>
            <a:lvl3pPr marL="914411" indent="0">
              <a:buNone/>
              <a:defRPr sz="2400"/>
            </a:lvl3pPr>
            <a:lvl4pPr marL="1371617" indent="0">
              <a:buNone/>
              <a:defRPr sz="2000"/>
            </a:lvl4pPr>
            <a:lvl5pPr marL="1828823" indent="0">
              <a:buNone/>
              <a:defRPr sz="2000"/>
            </a:lvl5pPr>
            <a:lvl6pPr marL="2286029" indent="0">
              <a:buNone/>
              <a:defRPr sz="2000"/>
            </a:lvl6pPr>
            <a:lvl7pPr marL="2743234" indent="0">
              <a:buNone/>
              <a:defRPr sz="2000"/>
            </a:lvl7pPr>
            <a:lvl8pPr marL="3200440" indent="0">
              <a:buNone/>
              <a:defRPr sz="2000"/>
            </a:lvl8pPr>
            <a:lvl9pPr marL="3657646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90" y="2057400"/>
            <a:ext cx="3932236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6" indent="0">
              <a:buNone/>
              <a:defRPr sz="1401"/>
            </a:lvl2pPr>
            <a:lvl3pPr marL="914411" indent="0">
              <a:buNone/>
              <a:defRPr sz="1200"/>
            </a:lvl3pPr>
            <a:lvl4pPr marL="1371617" indent="0">
              <a:buNone/>
              <a:defRPr sz="1001"/>
            </a:lvl4pPr>
            <a:lvl5pPr marL="1828823" indent="0">
              <a:buNone/>
              <a:defRPr sz="1001"/>
            </a:lvl5pPr>
            <a:lvl6pPr marL="2286029" indent="0">
              <a:buNone/>
              <a:defRPr sz="1001"/>
            </a:lvl6pPr>
            <a:lvl7pPr marL="2743234" indent="0">
              <a:buNone/>
              <a:defRPr sz="1001"/>
            </a:lvl7pPr>
            <a:lvl8pPr marL="3200440" indent="0">
              <a:buNone/>
              <a:defRPr sz="1001"/>
            </a:lvl8pPr>
            <a:lvl9pPr marL="3657646" indent="0">
              <a:buNone/>
              <a:defRPr sz="100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45AFE-758E-493D-82F7-F97E1E93B07B}" type="datetimeFigureOut">
              <a:rPr lang="en-GB" smtClean="0"/>
              <a:t>16/01/2022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F2BF4-480A-4B67-B702-44F9B70283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9546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45AFE-758E-493D-82F7-F97E1E93B07B}" type="datetimeFigureOut">
              <a:rPr lang="en-GB" smtClean="0"/>
              <a:t>16/01/2022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F2BF4-480A-4B67-B702-44F9B70283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74840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899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199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45AFE-758E-493D-82F7-F97E1E93B07B}" type="datetimeFigureOut">
              <a:rPr lang="en-GB" smtClean="0"/>
              <a:t>16/01/2022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F2BF4-480A-4B67-B702-44F9B70283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891059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2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2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1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845AFE-758E-493D-82F7-F97E1E93B07B}" type="datetimeFigureOut">
              <a:rPr lang="en-GB" smtClean="0"/>
              <a:t>16/01/2022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2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EF2BF4-480A-4B67-B702-44F9B70283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935843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11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4" indent="-228604" algn="l" defTabSz="914411" rtl="0" eaLnBrk="1" latinLnBrk="0" hangingPunct="1">
        <a:lnSpc>
          <a:spcPct val="90000"/>
        </a:lnSpc>
        <a:spcBef>
          <a:spcPts val="1001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9" indent="-228604" algn="l" defTabSz="91441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15" indent="-228604" algn="l" defTabSz="91441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21" indent="-228604" algn="l" defTabSz="91441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4pPr>
      <a:lvl5pPr marL="2057427" indent="-228604" algn="l" defTabSz="91441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5pPr>
      <a:lvl6pPr marL="2514632" indent="-228604" algn="l" defTabSz="91441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6pPr>
      <a:lvl7pPr marL="2971838" indent="-228604" algn="l" defTabSz="91441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7pPr>
      <a:lvl8pPr marL="3429044" indent="-228604" algn="l" defTabSz="91441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8pPr>
      <a:lvl9pPr marL="3886249" indent="-228604" algn="l" defTabSz="91441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11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6" algn="l" defTabSz="914411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2pPr>
      <a:lvl3pPr marL="914411" algn="l" defTabSz="914411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3pPr>
      <a:lvl4pPr marL="1371617" algn="l" defTabSz="914411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4pPr>
      <a:lvl5pPr marL="1828823" algn="l" defTabSz="914411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5pPr>
      <a:lvl6pPr marL="2286029" algn="l" defTabSz="914411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6pPr>
      <a:lvl7pPr marL="2743234" algn="l" defTabSz="914411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7pPr>
      <a:lvl8pPr marL="3200440" algn="l" defTabSz="914411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8pPr>
      <a:lvl9pPr marL="3657646" algn="l" defTabSz="914411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20811" t="26755" r="66730" b="35183"/>
          <a:stretch/>
        </p:blipFill>
        <p:spPr>
          <a:xfrm>
            <a:off x="201192" y="0"/>
            <a:ext cx="3323404" cy="676889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/>
          <a:srcRect l="33016" t="32018" r="53356" b="15886"/>
          <a:stretch/>
        </p:blipFill>
        <p:spPr>
          <a:xfrm>
            <a:off x="7999980" y="94036"/>
            <a:ext cx="4064558" cy="672088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/>
          <a:srcRect l="1553"/>
          <a:stretch/>
        </p:blipFill>
        <p:spPr>
          <a:xfrm>
            <a:off x="3873731" y="94036"/>
            <a:ext cx="3777114" cy="4804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39200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94065" y="2177935"/>
            <a:ext cx="7913716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18133392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r="50440" b="77087"/>
          <a:stretch/>
        </p:blipFill>
        <p:spPr>
          <a:xfrm>
            <a:off x="1772537" y="383445"/>
            <a:ext cx="8956423" cy="6028439"/>
          </a:xfrm>
          <a:prstGeom prst="rect">
            <a:avLst/>
          </a:prstGeom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9FAB535E-6A74-47A2-A7C2-86199DB2F890}"/>
              </a:ext>
            </a:extLst>
          </p:cNvPr>
          <p:cNvCxnSpPr/>
          <p:nvPr/>
        </p:nvCxnSpPr>
        <p:spPr>
          <a:xfrm>
            <a:off x="1772537" y="5020887"/>
            <a:ext cx="8878838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05003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t="22817" r="50522" b="55375"/>
          <a:stretch/>
        </p:blipFill>
        <p:spPr>
          <a:xfrm>
            <a:off x="1756147" y="338614"/>
            <a:ext cx="8734515" cy="6046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33430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/>
          <a:srcRect l="82" t="44618" r="53613" b="34969"/>
          <a:stretch/>
        </p:blipFill>
        <p:spPr>
          <a:xfrm>
            <a:off x="1548129" y="488741"/>
            <a:ext cx="9263960" cy="5849910"/>
          </a:xfrm>
          <a:prstGeom prst="rect">
            <a:avLst/>
          </a:prstGeom>
          <a:ln>
            <a:solidFill>
              <a:schemeClr val="tx1"/>
            </a:solidFill>
          </a:ln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12F31601-64BC-405E-BB94-2AECF422421B}"/>
              </a:ext>
            </a:extLst>
          </p:cNvPr>
          <p:cNvCxnSpPr>
            <a:cxnSpLocks/>
          </p:cNvCxnSpPr>
          <p:nvPr/>
        </p:nvCxnSpPr>
        <p:spPr>
          <a:xfrm>
            <a:off x="1548129" y="2687781"/>
            <a:ext cx="92639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350988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" name="Picture 97"/>
          <p:cNvPicPr>
            <a:picLocks noChangeAspect="1"/>
          </p:cNvPicPr>
          <p:nvPr/>
        </p:nvPicPr>
        <p:blipFill rotWithShape="1">
          <a:blip r:embed="rId2"/>
          <a:srcRect l="-139" t="65777" r="51361" b="13904"/>
          <a:stretch/>
        </p:blipFill>
        <p:spPr>
          <a:xfrm>
            <a:off x="1539888" y="359805"/>
            <a:ext cx="9287362" cy="6018827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1357279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l="1465" t="3409" r="2875" b="2375"/>
          <a:stretch/>
        </p:blipFill>
        <p:spPr>
          <a:xfrm>
            <a:off x="1651798" y="381972"/>
            <a:ext cx="8888740" cy="5925827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6283479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t="1" b="44018"/>
          <a:stretch/>
        </p:blipFill>
        <p:spPr>
          <a:xfrm>
            <a:off x="1953350" y="453941"/>
            <a:ext cx="8569463" cy="5874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64869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t="55386"/>
          <a:stretch/>
        </p:blipFill>
        <p:spPr>
          <a:xfrm>
            <a:off x="1659634" y="836815"/>
            <a:ext cx="8976923" cy="4904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17673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49986" t="57422" r="-138" b="21754"/>
          <a:stretch/>
        </p:blipFill>
        <p:spPr>
          <a:xfrm>
            <a:off x="1683462" y="704872"/>
            <a:ext cx="8866822" cy="5695927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297743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49986" t="77775" r="-138" b="2555"/>
          <a:stretch/>
        </p:blipFill>
        <p:spPr>
          <a:xfrm>
            <a:off x="1882967" y="731521"/>
            <a:ext cx="8859296" cy="5375563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44138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</TotalTime>
  <Words>1</Words>
  <Application>Microsoft Office PowerPoint</Application>
  <PresentationFormat>Widescreen</PresentationFormat>
  <Paragraphs>1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5</cp:revision>
  <dcterms:created xsi:type="dcterms:W3CDTF">2015-11-09T07:38:02Z</dcterms:created>
  <dcterms:modified xsi:type="dcterms:W3CDTF">2022-01-16T12:04:58Z</dcterms:modified>
</cp:coreProperties>
</file>