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392E9-F8D5-2532-0FF1-6A0F0B7D07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376BE0-ED8F-608A-9CBB-188BF6EB24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D10EF-0A1D-7556-1AFE-BE85C62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CDB562-59C7-0B3E-174A-995A109B3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E9331-0118-E016-DB57-4ED462E86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924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B0C4E-1B8B-61DF-3CD2-4E205B874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CA3065-3BAE-A17E-C202-B4DCDD9B6B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6FE64-08AC-B157-ECAC-B401C140B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196FAF-0DA8-D92A-B8C6-07B9484F8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46ABE-1302-23BE-9C6C-C104D4A5E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667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F91A76-0A45-AA48-11F8-BE958FFFFC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AF5673-1B54-B2B2-8450-C98EF22D8C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8A7B2-54B0-F172-A019-758178F4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71B0D-410E-092D-B6C2-689CA168C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1DA36-789B-67FB-5F87-296D6B2E5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817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E2968-FADC-4E9B-9BBF-C2877AD7D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2E64C-01A8-1A48-FB0F-185A0F646B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3B6DF-25FF-3E9D-5B91-F688B9EDE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28DB0E-2D71-27C1-6700-628109720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42727-89A2-E744-D574-75919E1D0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101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CF8F9-58F1-1063-D042-FC4C344E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619146-7686-4508-BF7B-B0DB71BB1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3F17D-04E8-C2EE-4F31-944A139E7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1F7E0-EB7A-D6DE-0C8D-FD4A4B8AC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0424E3-E82C-AC00-69B2-615731E29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240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34CB6-9098-DB85-1AF9-213B6BFB8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59F0D-2E2C-D914-0B8B-EA52178FFB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38A1B-A471-30DC-800F-EE6EEF078B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4F438E-A5D8-D683-3370-AD0DDFE86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D3833-078B-0BC9-7C9B-B662552B5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A097C0-530B-C601-379F-93FB5BC3A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77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84A1D-0ABB-8479-C986-7E7544058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80C30-074D-7368-6AE7-461C61AC3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B2099-B6F0-1550-3A75-69B1CF012A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B2D27A-7322-8E21-6851-5F86E8A4C1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9765EE-0CB5-7745-4135-0696323A3F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2A129E-000E-C1BA-EF63-3E726F157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FB4358-60DD-D9B5-C950-CBC3A2373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BF39F8-E23A-8DF4-9C7B-AA1252E90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557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F7956-3D38-CEF4-67F0-82D98FD30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ED335A-C29E-ED02-FDAA-DC95CBEB8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08B5FD-50C7-1578-1836-51F872B13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A7304E-BE9F-163E-CF33-A25628C45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640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08D6E7-3F18-8D7F-880B-A3429455C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52F5BC-4F06-6DC2-2190-053E156A6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D80B14-0283-A616-E1A5-FD1F727FD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122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E3F88-F88B-ECEA-0582-38DF9D814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0497E-C0F6-290D-E448-77FD3780D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18CC3E-8EDA-2192-5D35-ABC6D92A8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D13042-F88F-03A5-7DB3-9104AD350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1A44B-4685-577D-7D9A-50BCD86FA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65DEE-FC86-428C-EC27-ACF168375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028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81586-C76A-C5C0-F79E-7C6702BB6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95358D-8E30-D6A0-D7D4-5454BC0135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225AC-5244-7084-7997-6B00B4851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F6CF8E-7AEC-1452-5FD4-CF7A5C823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42FC37-0611-BA5C-10AE-3793E5E9D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A82E42-9143-6EFE-1C39-3B8CC60ED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101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E50ABA-1066-9DB9-5749-E27BB2AFE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487B41-0750-1452-A682-AD434B0F5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4E955-7620-280A-6E34-5484D606C2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0EB8A-0659-B8B2-C1B9-6DE5F374A5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02E93-26DF-6602-4521-7F9F82424C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216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EA08FE-3E4D-5290-6040-66871E6B9A9C}"/>
              </a:ext>
            </a:extLst>
          </p:cNvPr>
          <p:cNvSpPr txBox="1"/>
          <p:nvPr/>
        </p:nvSpPr>
        <p:spPr>
          <a:xfrm>
            <a:off x="948477" y="1862327"/>
            <a:ext cx="105443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Quiz Number 8</a:t>
            </a:r>
          </a:p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1152596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A50FDCD-33D8-85CD-72A5-A4D49F5D3A56}"/>
              </a:ext>
            </a:extLst>
          </p:cNvPr>
          <p:cNvSpPr txBox="1"/>
          <p:nvPr/>
        </p:nvSpPr>
        <p:spPr>
          <a:xfrm>
            <a:off x="1233056" y="81597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Monster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53FF82-24A7-A8BF-E6C2-85C53D511E2A}"/>
              </a:ext>
            </a:extLst>
          </p:cNvPr>
          <p:cNvSpPr txBox="1"/>
          <p:nvPr/>
        </p:nvSpPr>
        <p:spPr>
          <a:xfrm>
            <a:off x="504306" y="75442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1. </a:t>
            </a:r>
            <a:endParaRPr lang="en-GB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8C959B-9F6D-9FD8-3D9F-8B7DD64AA853}"/>
              </a:ext>
            </a:extLst>
          </p:cNvPr>
          <p:cNvSpPr txBox="1"/>
          <p:nvPr/>
        </p:nvSpPr>
        <p:spPr>
          <a:xfrm>
            <a:off x="1274620" y="171652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err="1"/>
              <a:t>Playstation</a:t>
            </a:r>
            <a:r>
              <a:rPr lang="en-GB" sz="3200" dirty="0"/>
              <a:t>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B9F15D-84CB-6825-AEA7-BE21D5768853}"/>
              </a:ext>
            </a:extLst>
          </p:cNvPr>
          <p:cNvSpPr txBox="1"/>
          <p:nvPr/>
        </p:nvSpPr>
        <p:spPr>
          <a:xfrm>
            <a:off x="545870" y="165496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2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9E1122-DE1B-09C8-9E7E-F7CF37BA62AC}"/>
              </a:ext>
            </a:extLst>
          </p:cNvPr>
          <p:cNvSpPr txBox="1"/>
          <p:nvPr/>
        </p:nvSpPr>
        <p:spPr>
          <a:xfrm>
            <a:off x="1274620" y="261706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A97FB5-48CE-1326-96A2-50621457CB27}"/>
              </a:ext>
            </a:extLst>
          </p:cNvPr>
          <p:cNvSpPr txBox="1"/>
          <p:nvPr/>
        </p:nvSpPr>
        <p:spPr>
          <a:xfrm>
            <a:off x="545870" y="255551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3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0DD3C1-8DF8-8432-8C26-4D4DEA885FB5}"/>
              </a:ext>
            </a:extLst>
          </p:cNvPr>
          <p:cNvSpPr txBox="1"/>
          <p:nvPr/>
        </p:nvSpPr>
        <p:spPr>
          <a:xfrm>
            <a:off x="1316184" y="35176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331CAA-D85D-7B1C-B0F9-C1FCE5ADC6F1}"/>
              </a:ext>
            </a:extLst>
          </p:cNvPr>
          <p:cNvSpPr txBox="1"/>
          <p:nvPr/>
        </p:nvSpPr>
        <p:spPr>
          <a:xfrm>
            <a:off x="587434" y="34560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4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193CDF-2833-3FAC-6838-0F4761B4A7FA}"/>
              </a:ext>
            </a:extLst>
          </p:cNvPr>
          <p:cNvSpPr txBox="1"/>
          <p:nvPr/>
        </p:nvSpPr>
        <p:spPr>
          <a:xfrm>
            <a:off x="1316184" y="44797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Ghostbusters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4CAD22-D243-A80F-683E-C6C893EB14F4}"/>
              </a:ext>
            </a:extLst>
          </p:cNvPr>
          <p:cNvSpPr txBox="1"/>
          <p:nvPr/>
        </p:nvSpPr>
        <p:spPr>
          <a:xfrm>
            <a:off x="587434" y="44181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5. </a:t>
            </a:r>
            <a:endParaRPr lang="en-GB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B17E6E-5505-C694-C978-08823E9B0554}"/>
              </a:ext>
            </a:extLst>
          </p:cNvPr>
          <p:cNvSpPr txBox="1"/>
          <p:nvPr/>
        </p:nvSpPr>
        <p:spPr>
          <a:xfrm>
            <a:off x="1357748" y="538025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IF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00218D-A0C3-B39C-63AB-ACF5DEC3E80F}"/>
              </a:ext>
            </a:extLst>
          </p:cNvPr>
          <p:cNvSpPr txBox="1"/>
          <p:nvPr/>
        </p:nvSpPr>
        <p:spPr>
          <a:xfrm>
            <a:off x="628998" y="531870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6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08958E-0C6E-B6CB-66AE-260742948778}"/>
              </a:ext>
            </a:extLst>
          </p:cNvPr>
          <p:cNvSpPr txBox="1"/>
          <p:nvPr/>
        </p:nvSpPr>
        <p:spPr>
          <a:xfrm>
            <a:off x="6630785" y="837551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Portugal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408422-0A80-7087-C537-6AA21CD74A07}"/>
              </a:ext>
            </a:extLst>
          </p:cNvPr>
          <p:cNvSpPr txBox="1"/>
          <p:nvPr/>
        </p:nvSpPr>
        <p:spPr>
          <a:xfrm>
            <a:off x="5902035" y="77599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7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26BDB4-AF13-F5F2-AC31-2DC6C53C8272}"/>
              </a:ext>
            </a:extLst>
          </p:cNvPr>
          <p:cNvSpPr txBox="1"/>
          <p:nvPr/>
        </p:nvSpPr>
        <p:spPr>
          <a:xfrm>
            <a:off x="6672349" y="173809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Argentina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60B576-66D2-D8A8-F9AC-B317D050DDCF}"/>
              </a:ext>
            </a:extLst>
          </p:cNvPr>
          <p:cNvSpPr txBox="1"/>
          <p:nvPr/>
        </p:nvSpPr>
        <p:spPr>
          <a:xfrm>
            <a:off x="5943599" y="1676540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8. </a:t>
            </a:r>
            <a:endParaRPr lang="en-GB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A002813-2053-0A67-4540-4D1DF1B09C8D}"/>
              </a:ext>
            </a:extLst>
          </p:cNvPr>
          <p:cNvSpPr txBox="1"/>
          <p:nvPr/>
        </p:nvSpPr>
        <p:spPr>
          <a:xfrm>
            <a:off x="6672349" y="2638641"/>
            <a:ext cx="5170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Dwayne Johnson (The Rock)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36BA39-1ADB-9A8D-1C11-82EFCE19B872}"/>
              </a:ext>
            </a:extLst>
          </p:cNvPr>
          <p:cNvSpPr txBox="1"/>
          <p:nvPr/>
        </p:nvSpPr>
        <p:spPr>
          <a:xfrm>
            <a:off x="5943599" y="257708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9. </a:t>
            </a:r>
            <a:endParaRPr lang="en-GB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3A1456F-A23B-5517-A109-AC7B4DA96D28}"/>
              </a:ext>
            </a:extLst>
          </p:cNvPr>
          <p:cNvSpPr txBox="1"/>
          <p:nvPr/>
        </p:nvSpPr>
        <p:spPr>
          <a:xfrm>
            <a:off x="6938357" y="350286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Ronaldo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0BD5FB-F4F3-C1D3-23E3-D11E29274A9F}"/>
              </a:ext>
            </a:extLst>
          </p:cNvPr>
          <p:cNvSpPr txBox="1"/>
          <p:nvPr/>
        </p:nvSpPr>
        <p:spPr>
          <a:xfrm>
            <a:off x="5985163" y="3477630"/>
            <a:ext cx="9531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10. </a:t>
            </a:r>
            <a:endParaRPr lang="en-GB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70C0A11-9CE7-0C19-0A7A-B3DF1E3F08BE}"/>
              </a:ext>
            </a:extLst>
          </p:cNvPr>
          <p:cNvSpPr txBox="1"/>
          <p:nvPr/>
        </p:nvSpPr>
        <p:spPr>
          <a:xfrm>
            <a:off x="6938357" y="4495744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Brazil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EDABC0-4B8D-48F2-CF0D-566E6F09E686}"/>
              </a:ext>
            </a:extLst>
          </p:cNvPr>
          <p:cNvSpPr txBox="1"/>
          <p:nvPr/>
        </p:nvSpPr>
        <p:spPr>
          <a:xfrm>
            <a:off x="5985162" y="4439730"/>
            <a:ext cx="9531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11. </a:t>
            </a:r>
            <a:endParaRPr lang="en-GB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CC88BE4-B3E2-24C6-C7E3-43F730B37F36}"/>
              </a:ext>
            </a:extLst>
          </p:cNvPr>
          <p:cNvSpPr txBox="1"/>
          <p:nvPr/>
        </p:nvSpPr>
        <p:spPr>
          <a:xfrm>
            <a:off x="6982692" y="541362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Egypt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EBC18D-F91A-F5A1-0A2D-EA699531D478}"/>
              </a:ext>
            </a:extLst>
          </p:cNvPr>
          <p:cNvSpPr txBox="1"/>
          <p:nvPr/>
        </p:nvSpPr>
        <p:spPr>
          <a:xfrm>
            <a:off x="6026727" y="5340275"/>
            <a:ext cx="9116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12.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11046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1" grpId="0"/>
      <p:bldP spid="13" grpId="0"/>
      <p:bldP spid="15" grpId="0"/>
      <p:bldP spid="17" grpId="0"/>
      <p:bldP spid="19" grpId="0"/>
      <p:bldP spid="21" grpId="0"/>
      <p:bldP spid="23" grpId="0"/>
      <p:bldP spid="25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32136D5-AF3B-F028-6F40-9ADC89DCE7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9398"/>
          <a:stretch>
            <a:fillRect/>
          </a:stretch>
        </p:blipFill>
        <p:spPr>
          <a:xfrm>
            <a:off x="510046" y="1433239"/>
            <a:ext cx="11560404" cy="376531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7180A2E-65B5-9891-A836-29C760FF4A3E}"/>
              </a:ext>
            </a:extLst>
          </p:cNvPr>
          <p:cNvSpPr/>
          <p:nvPr/>
        </p:nvSpPr>
        <p:spPr>
          <a:xfrm>
            <a:off x="561032" y="1830744"/>
            <a:ext cx="1854561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0120E3-C01A-A1EF-4A5D-3A7B66F1283F}"/>
              </a:ext>
            </a:extLst>
          </p:cNvPr>
          <p:cNvSpPr/>
          <p:nvPr/>
        </p:nvSpPr>
        <p:spPr>
          <a:xfrm>
            <a:off x="561032" y="2145632"/>
            <a:ext cx="1849659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5E4EAC-B1A0-9B51-9C33-C9C440B01529}"/>
              </a:ext>
            </a:extLst>
          </p:cNvPr>
          <p:cNvSpPr/>
          <p:nvPr/>
        </p:nvSpPr>
        <p:spPr>
          <a:xfrm>
            <a:off x="556130" y="2454567"/>
            <a:ext cx="1764542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AF24D6-9692-959A-4C66-784C793EFAF4}"/>
              </a:ext>
            </a:extLst>
          </p:cNvPr>
          <p:cNvSpPr/>
          <p:nvPr/>
        </p:nvSpPr>
        <p:spPr>
          <a:xfrm>
            <a:off x="563916" y="2803702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4422E7A-5B58-F0DC-E2E1-F608FDBE68A9}"/>
              </a:ext>
            </a:extLst>
          </p:cNvPr>
          <p:cNvSpPr/>
          <p:nvPr/>
        </p:nvSpPr>
        <p:spPr>
          <a:xfrm>
            <a:off x="560023" y="3152837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FB61686-D078-BD0B-7F09-758003FD2BC8}"/>
              </a:ext>
            </a:extLst>
          </p:cNvPr>
          <p:cNvSpPr/>
          <p:nvPr/>
        </p:nvSpPr>
        <p:spPr>
          <a:xfrm>
            <a:off x="560023" y="3477423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7C082DB-6897-525C-583F-73AE09C11950}"/>
              </a:ext>
            </a:extLst>
          </p:cNvPr>
          <p:cNvSpPr/>
          <p:nvPr/>
        </p:nvSpPr>
        <p:spPr>
          <a:xfrm>
            <a:off x="556130" y="3838832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826F553-B73A-B238-3E9B-D184A4EB3396}"/>
              </a:ext>
            </a:extLst>
          </p:cNvPr>
          <p:cNvSpPr/>
          <p:nvPr/>
        </p:nvSpPr>
        <p:spPr>
          <a:xfrm>
            <a:off x="556130" y="4175692"/>
            <a:ext cx="1741183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1C10970-3049-C478-655A-3B8F1D525C38}"/>
              </a:ext>
            </a:extLst>
          </p:cNvPr>
          <p:cNvSpPr/>
          <p:nvPr/>
        </p:nvSpPr>
        <p:spPr>
          <a:xfrm>
            <a:off x="549387" y="4517526"/>
            <a:ext cx="1854561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7C3B85C-2804-0320-0810-7555E50DDD49}"/>
              </a:ext>
            </a:extLst>
          </p:cNvPr>
          <p:cNvSpPr/>
          <p:nvPr/>
        </p:nvSpPr>
        <p:spPr>
          <a:xfrm>
            <a:off x="524448" y="4854386"/>
            <a:ext cx="1904437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45</Words>
  <Application>Microsoft Office PowerPoint</Application>
  <PresentationFormat>Widescreen</PresentationFormat>
  <Paragraphs>26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Comic Sans MS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Stewart Gale</dc:creator>
  <cp:lastModifiedBy>Stewart Gale</cp:lastModifiedBy>
  <cp:revision>12</cp:revision>
  <dcterms:created xsi:type="dcterms:W3CDTF">2025-07-23T22:25:11Z</dcterms:created>
  <dcterms:modified xsi:type="dcterms:W3CDTF">2025-07-24T20:38:09Z</dcterms:modified>
</cp:coreProperties>
</file>