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3" r:id="rId3"/>
    <p:sldId id="26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CB8188-7A5C-4711-9CE8-FA87DCB4DF61}" v="43" dt="2024-04-16T10:45:04.7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33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ACB8188-7A5C-4711-9CE8-FA87DCB4DF61}"/>
    <pc:docChg chg="undo custSel addSld delSld modSld sldOrd">
      <pc:chgData name="Stewart Gale" userId="3647ddd2-6040-41ae-a96d-232c23482af8" providerId="ADAL" clId="{3ACB8188-7A5C-4711-9CE8-FA87DCB4DF61}" dt="2024-04-17T06:50:24.502" v="201" actId="1076"/>
      <pc:docMkLst>
        <pc:docMk/>
      </pc:docMkLst>
      <pc:sldChg chg="modSp del mod">
        <pc:chgData name="Stewart Gale" userId="3647ddd2-6040-41ae-a96d-232c23482af8" providerId="ADAL" clId="{3ACB8188-7A5C-4711-9CE8-FA87DCB4DF61}" dt="2024-04-16T09:57:09.821" v="102" actId="47"/>
        <pc:sldMkLst>
          <pc:docMk/>
          <pc:sldMk cId="941243095" sldId="261"/>
        </pc:sldMkLst>
        <pc:graphicFrameChg chg="modGraphic">
          <ac:chgData name="Stewart Gale" userId="3647ddd2-6040-41ae-a96d-232c23482af8" providerId="ADAL" clId="{3ACB8188-7A5C-4711-9CE8-FA87DCB4DF61}" dt="2024-04-16T09:52:11.151" v="34" actId="14734"/>
          <ac:graphicFrameMkLst>
            <pc:docMk/>
            <pc:sldMk cId="941243095" sldId="261"/>
            <ac:graphicFrameMk id="4" creationId="{00000000-0000-0000-0000-000000000000}"/>
          </ac:graphicFrameMkLst>
        </pc:graphicFrameChg>
      </pc:sldChg>
      <pc:sldChg chg="modSp del mod">
        <pc:chgData name="Stewart Gale" userId="3647ddd2-6040-41ae-a96d-232c23482af8" providerId="ADAL" clId="{3ACB8188-7A5C-4711-9CE8-FA87DCB4DF61}" dt="2024-04-16T09:57:11.246" v="103" actId="47"/>
        <pc:sldMkLst>
          <pc:docMk/>
          <pc:sldMk cId="3580133453" sldId="262"/>
        </pc:sldMkLst>
        <pc:graphicFrameChg chg="modGraphic">
          <ac:chgData name="Stewart Gale" userId="3647ddd2-6040-41ae-a96d-232c23482af8" providerId="ADAL" clId="{3ACB8188-7A5C-4711-9CE8-FA87DCB4DF61}" dt="2024-04-16T09:54:42.606" v="65" actId="14734"/>
          <ac:graphicFrameMkLst>
            <pc:docMk/>
            <pc:sldMk cId="3580133453" sldId="262"/>
            <ac:graphicFrameMk id="4" creationId="{00000000-0000-0000-0000-000000000000}"/>
          </ac:graphicFrameMkLst>
        </pc:graphicFrameChg>
      </pc:sldChg>
      <pc:sldChg chg="delSp modSp del mod delAnim">
        <pc:chgData name="Stewart Gale" userId="3647ddd2-6040-41ae-a96d-232c23482af8" providerId="ADAL" clId="{3ACB8188-7A5C-4711-9CE8-FA87DCB4DF61}" dt="2024-04-16T10:42:35.751" v="130" actId="47"/>
        <pc:sldMkLst>
          <pc:docMk/>
          <pc:sldMk cId="1266647116" sldId="264"/>
        </pc:sldMkLst>
        <pc:spChg chg="mod">
          <ac:chgData name="Stewart Gale" userId="3647ddd2-6040-41ae-a96d-232c23482af8" providerId="ADAL" clId="{3ACB8188-7A5C-4711-9CE8-FA87DCB4DF61}" dt="2022-01-22T07:12:12.016" v="21" actId="1076"/>
          <ac:spMkLst>
            <pc:docMk/>
            <pc:sldMk cId="1266647116" sldId="264"/>
            <ac:spMk id="2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03.197" v="19" actId="478"/>
          <ac:spMkLst>
            <pc:docMk/>
            <pc:sldMk cId="1266647116" sldId="264"/>
            <ac:spMk id="3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03.197" v="19" actId="478"/>
          <ac:spMkLst>
            <pc:docMk/>
            <pc:sldMk cId="1266647116" sldId="264"/>
            <ac:spMk id="5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03.197" v="19" actId="478"/>
          <ac:spMkLst>
            <pc:docMk/>
            <pc:sldMk cId="1266647116" sldId="264"/>
            <ac:spMk id="6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03.197" v="19" actId="478"/>
          <ac:spMkLst>
            <pc:docMk/>
            <pc:sldMk cId="1266647116" sldId="264"/>
            <ac:spMk id="7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41.767" v="116" actId="21"/>
          <ac:spMkLst>
            <pc:docMk/>
            <pc:sldMk cId="1266647116" sldId="264"/>
            <ac:spMk id="8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41.767" v="116" actId="21"/>
          <ac:spMkLst>
            <pc:docMk/>
            <pc:sldMk cId="1266647116" sldId="264"/>
            <ac:spMk id="9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41.767" v="116" actId="21"/>
          <ac:spMkLst>
            <pc:docMk/>
            <pc:sldMk cId="1266647116" sldId="264"/>
            <ac:spMk id="10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41.767" v="116" actId="21"/>
          <ac:spMkLst>
            <pc:docMk/>
            <pc:sldMk cId="1266647116" sldId="264"/>
            <ac:spMk id="11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03.197" v="19" actId="478"/>
          <ac:spMkLst>
            <pc:docMk/>
            <pc:sldMk cId="1266647116" sldId="264"/>
            <ac:spMk id="12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41.767" v="116" actId="21"/>
          <ac:spMkLst>
            <pc:docMk/>
            <pc:sldMk cId="1266647116" sldId="264"/>
            <ac:spMk id="13" creationId="{00000000-0000-0000-0000-000000000000}"/>
          </ac:spMkLst>
        </pc:spChg>
        <pc:graphicFrameChg chg="mod modGraphic">
          <ac:chgData name="Stewart Gale" userId="3647ddd2-6040-41ae-a96d-232c23482af8" providerId="ADAL" clId="{3ACB8188-7A5C-4711-9CE8-FA87DCB4DF61}" dt="2022-01-22T07:12:12.016" v="21" actId="1076"/>
          <ac:graphicFrameMkLst>
            <pc:docMk/>
            <pc:sldMk cId="1266647116" sldId="264"/>
            <ac:graphicFrameMk id="4" creationId="{00000000-0000-0000-0000-000000000000}"/>
          </ac:graphicFrameMkLst>
        </pc:graphicFrameChg>
      </pc:sldChg>
      <pc:sldChg chg="delSp modSp del mod delAnim">
        <pc:chgData name="Stewart Gale" userId="3647ddd2-6040-41ae-a96d-232c23482af8" providerId="ADAL" clId="{3ACB8188-7A5C-4711-9CE8-FA87DCB4DF61}" dt="2024-04-16T10:42:36.288" v="131" actId="47"/>
        <pc:sldMkLst>
          <pc:docMk/>
          <pc:sldMk cId="1876431420" sldId="265"/>
        </pc:sldMkLst>
        <pc:spChg chg="del mod">
          <ac:chgData name="Stewart Gale" userId="3647ddd2-6040-41ae-a96d-232c23482af8" providerId="ADAL" clId="{3ACB8188-7A5C-4711-9CE8-FA87DCB4DF61}" dt="2024-04-16T10:41:59.067" v="119" actId="21"/>
          <ac:spMkLst>
            <pc:docMk/>
            <pc:sldMk cId="1876431420" sldId="265"/>
            <ac:spMk id="5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59.067" v="119" actId="21"/>
          <ac:spMkLst>
            <pc:docMk/>
            <pc:sldMk cId="1876431420" sldId="265"/>
            <ac:spMk id="6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59.067" v="119" actId="21"/>
          <ac:spMkLst>
            <pc:docMk/>
            <pc:sldMk cId="1876431420" sldId="265"/>
            <ac:spMk id="7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59.067" v="119" actId="21"/>
          <ac:spMkLst>
            <pc:docMk/>
            <pc:sldMk cId="1876431420" sldId="265"/>
            <ac:spMk id="8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31.657" v="24" actId="478"/>
          <ac:spMkLst>
            <pc:docMk/>
            <pc:sldMk cId="1876431420" sldId="265"/>
            <ac:spMk id="9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31.657" v="24" actId="478"/>
          <ac:spMkLst>
            <pc:docMk/>
            <pc:sldMk cId="1876431420" sldId="265"/>
            <ac:spMk id="10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31.657" v="24" actId="478"/>
          <ac:spMkLst>
            <pc:docMk/>
            <pc:sldMk cId="1876431420" sldId="265"/>
            <ac:spMk id="11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31.657" v="24" actId="478"/>
          <ac:spMkLst>
            <pc:docMk/>
            <pc:sldMk cId="1876431420" sldId="265"/>
            <ac:spMk id="12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1:59.067" v="119" actId="21"/>
          <ac:spMkLst>
            <pc:docMk/>
            <pc:sldMk cId="1876431420" sldId="265"/>
            <ac:spMk id="13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31.657" v="24" actId="478"/>
          <ac:spMkLst>
            <pc:docMk/>
            <pc:sldMk cId="1876431420" sldId="265"/>
            <ac:spMk id="14" creationId="{00000000-0000-0000-0000-000000000000}"/>
          </ac:spMkLst>
        </pc:spChg>
        <pc:graphicFrameChg chg="mod modGraphic">
          <ac:chgData name="Stewart Gale" userId="3647ddd2-6040-41ae-a96d-232c23482af8" providerId="ADAL" clId="{3ACB8188-7A5C-4711-9CE8-FA87DCB4DF61}" dt="2022-01-22T07:12:41.089" v="26" actId="1076"/>
          <ac:graphicFrameMkLst>
            <pc:docMk/>
            <pc:sldMk cId="1876431420" sldId="265"/>
            <ac:graphicFrameMk id="4" creationId="{00000000-0000-0000-0000-000000000000}"/>
          </ac:graphicFrameMkLst>
        </pc:graphicFrameChg>
      </pc:sldChg>
      <pc:sldChg chg="delSp modSp add del mod ord delAnim">
        <pc:chgData name="Stewart Gale" userId="3647ddd2-6040-41ae-a96d-232c23482af8" providerId="ADAL" clId="{3ACB8188-7A5C-4711-9CE8-FA87DCB4DF61}" dt="2024-04-16T10:42:35.425" v="129" actId="47"/>
        <pc:sldMkLst>
          <pc:docMk/>
          <pc:sldMk cId="1479783086" sldId="266"/>
        </pc:sldMkLst>
        <pc:spChg chg="del mod">
          <ac:chgData name="Stewart Gale" userId="3647ddd2-6040-41ae-a96d-232c23482af8" providerId="ADAL" clId="{3ACB8188-7A5C-4711-9CE8-FA87DCB4DF61}" dt="2024-04-16T09:57:21.909" v="105" actId="21"/>
          <ac:spMkLst>
            <pc:docMk/>
            <pc:sldMk cId="1479783086" sldId="266"/>
            <ac:spMk id="3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09:57:21.909" v="105" actId="21"/>
          <ac:spMkLst>
            <pc:docMk/>
            <pc:sldMk cId="1479783086" sldId="266"/>
            <ac:spMk id="5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09:57:21.909" v="105" actId="21"/>
          <ac:spMkLst>
            <pc:docMk/>
            <pc:sldMk cId="1479783086" sldId="266"/>
            <ac:spMk id="6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09:57:21.909" v="105" actId="21"/>
          <ac:spMkLst>
            <pc:docMk/>
            <pc:sldMk cId="1479783086" sldId="266"/>
            <ac:spMk id="7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1:05.931" v="1" actId="478"/>
          <ac:spMkLst>
            <pc:docMk/>
            <pc:sldMk cId="1479783086" sldId="266"/>
            <ac:spMk id="8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1:05.931" v="1" actId="478"/>
          <ac:spMkLst>
            <pc:docMk/>
            <pc:sldMk cId="1479783086" sldId="266"/>
            <ac:spMk id="9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1:05.931" v="1" actId="478"/>
          <ac:spMkLst>
            <pc:docMk/>
            <pc:sldMk cId="1479783086" sldId="266"/>
            <ac:spMk id="10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1:05.931" v="1" actId="478"/>
          <ac:spMkLst>
            <pc:docMk/>
            <pc:sldMk cId="1479783086" sldId="266"/>
            <ac:spMk id="11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09:57:21.909" v="105" actId="21"/>
          <ac:spMkLst>
            <pc:docMk/>
            <pc:sldMk cId="1479783086" sldId="266"/>
            <ac:spMk id="12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1:05.931" v="1" actId="478"/>
          <ac:spMkLst>
            <pc:docMk/>
            <pc:sldMk cId="1479783086" sldId="266"/>
            <ac:spMk id="13" creationId="{00000000-0000-0000-0000-000000000000}"/>
          </ac:spMkLst>
        </pc:spChg>
        <pc:graphicFrameChg chg="mod modGraphic">
          <ac:chgData name="Stewart Gale" userId="3647ddd2-6040-41ae-a96d-232c23482af8" providerId="ADAL" clId="{3ACB8188-7A5C-4711-9CE8-FA87DCB4DF61}" dt="2022-01-22T07:11:27.293" v="10" actId="1076"/>
          <ac:graphicFrameMkLst>
            <pc:docMk/>
            <pc:sldMk cId="1479783086" sldId="266"/>
            <ac:graphicFrameMk id="4" creationId="{00000000-0000-0000-0000-000000000000}"/>
          </ac:graphicFrameMkLst>
        </pc:graphicFrameChg>
      </pc:sldChg>
      <pc:sldChg chg="delSp modSp add del mod delAnim">
        <pc:chgData name="Stewart Gale" userId="3647ddd2-6040-41ae-a96d-232c23482af8" providerId="ADAL" clId="{3ACB8188-7A5C-4711-9CE8-FA87DCB4DF61}" dt="2024-04-16T10:42:36.714" v="132" actId="47"/>
        <pc:sldMkLst>
          <pc:docMk/>
          <pc:sldMk cId="608576315" sldId="267"/>
        </pc:sldMkLst>
        <pc:spChg chg="del">
          <ac:chgData name="Stewart Gale" userId="3647ddd2-6040-41ae-a96d-232c23482af8" providerId="ADAL" clId="{3ACB8188-7A5C-4711-9CE8-FA87DCB4DF61}" dt="2022-01-22T07:12:49.867" v="28" actId="478"/>
          <ac:spMkLst>
            <pc:docMk/>
            <pc:sldMk cId="608576315" sldId="267"/>
            <ac:spMk id="5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49.867" v="28" actId="478"/>
          <ac:spMkLst>
            <pc:docMk/>
            <pc:sldMk cId="608576315" sldId="267"/>
            <ac:spMk id="6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49.867" v="28" actId="478"/>
          <ac:spMkLst>
            <pc:docMk/>
            <pc:sldMk cId="608576315" sldId="267"/>
            <ac:spMk id="7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49.867" v="28" actId="478"/>
          <ac:spMkLst>
            <pc:docMk/>
            <pc:sldMk cId="608576315" sldId="267"/>
            <ac:spMk id="8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2:16.664" v="123" actId="21"/>
          <ac:spMkLst>
            <pc:docMk/>
            <pc:sldMk cId="608576315" sldId="267"/>
            <ac:spMk id="9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2:16.664" v="123" actId="21"/>
          <ac:spMkLst>
            <pc:docMk/>
            <pc:sldMk cId="608576315" sldId="267"/>
            <ac:spMk id="10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2:16.664" v="123" actId="21"/>
          <ac:spMkLst>
            <pc:docMk/>
            <pc:sldMk cId="608576315" sldId="267"/>
            <ac:spMk id="11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2:16.664" v="123" actId="21"/>
          <ac:spMkLst>
            <pc:docMk/>
            <pc:sldMk cId="608576315" sldId="267"/>
            <ac:spMk id="12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2-01-22T07:12:49.867" v="28" actId="478"/>
          <ac:spMkLst>
            <pc:docMk/>
            <pc:sldMk cId="608576315" sldId="267"/>
            <ac:spMk id="13" creationId="{00000000-0000-0000-0000-000000000000}"/>
          </ac:spMkLst>
        </pc:spChg>
        <pc:spChg chg="del mod">
          <ac:chgData name="Stewart Gale" userId="3647ddd2-6040-41ae-a96d-232c23482af8" providerId="ADAL" clId="{3ACB8188-7A5C-4711-9CE8-FA87DCB4DF61}" dt="2024-04-16T10:42:16.664" v="123" actId="21"/>
          <ac:spMkLst>
            <pc:docMk/>
            <pc:sldMk cId="608576315" sldId="267"/>
            <ac:spMk id="14" creationId="{00000000-0000-0000-0000-000000000000}"/>
          </ac:spMkLst>
        </pc:spChg>
        <pc:graphicFrameChg chg="mod modGraphic">
          <ac:chgData name="Stewart Gale" userId="3647ddd2-6040-41ae-a96d-232c23482af8" providerId="ADAL" clId="{3ACB8188-7A5C-4711-9CE8-FA87DCB4DF61}" dt="2022-01-22T07:12:53.714" v="29" actId="1076"/>
          <ac:graphicFrameMkLst>
            <pc:docMk/>
            <pc:sldMk cId="608576315" sldId="267"/>
            <ac:graphicFrameMk id="4" creationId="{00000000-0000-0000-0000-000000000000}"/>
          </ac:graphicFrameMkLst>
        </pc:graphicFrameChg>
      </pc:sldChg>
      <pc:sldChg chg="addSp delSp modSp add del mod ord">
        <pc:chgData name="Stewart Gale" userId="3647ddd2-6040-41ae-a96d-232c23482af8" providerId="ADAL" clId="{3ACB8188-7A5C-4711-9CE8-FA87DCB4DF61}" dt="2024-04-16T10:45:01.369" v="184" actId="47"/>
        <pc:sldMkLst>
          <pc:docMk/>
          <pc:sldMk cId="1473029520" sldId="268"/>
        </pc:sldMkLst>
        <pc:graphicFrameChg chg="add">
          <ac:chgData name="Stewart Gale" userId="3647ddd2-6040-41ae-a96d-232c23482af8" providerId="ADAL" clId="{3ACB8188-7A5C-4711-9CE8-FA87DCB4DF61}" dt="2024-04-16T09:52:50.590" v="40"/>
          <ac:graphicFrameMkLst>
            <pc:docMk/>
            <pc:sldMk cId="1473029520" sldId="268"/>
            <ac:graphicFrameMk id="3" creationId="{7D5918BC-40F5-6878-73BF-46CA5A25B47A}"/>
          </ac:graphicFrameMkLst>
        </pc:graphicFrameChg>
        <pc:graphicFrameChg chg="del modGraphic">
          <ac:chgData name="Stewart Gale" userId="3647ddd2-6040-41ae-a96d-232c23482af8" providerId="ADAL" clId="{3ACB8188-7A5C-4711-9CE8-FA87DCB4DF61}" dt="2024-04-16T09:52:46.630" v="39" actId="478"/>
          <ac:graphicFrameMkLst>
            <pc:docMk/>
            <pc:sldMk cId="1473029520" sldId="268"/>
            <ac:graphicFrameMk id="4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3ACB8188-7A5C-4711-9CE8-FA87DCB4DF61}" dt="2024-04-16T09:54:14.903" v="58" actId="1076"/>
          <ac:graphicFrameMkLst>
            <pc:docMk/>
            <pc:sldMk cId="1473029520" sldId="268"/>
            <ac:graphicFrameMk id="5" creationId="{6A2C77C4-B43D-5BC7-4A16-CC1A13389911}"/>
          </ac:graphicFrameMkLst>
        </pc:graphicFrameChg>
        <pc:graphicFrameChg chg="add mod modGraphic">
          <ac:chgData name="Stewart Gale" userId="3647ddd2-6040-41ae-a96d-232c23482af8" providerId="ADAL" clId="{3ACB8188-7A5C-4711-9CE8-FA87DCB4DF61}" dt="2024-04-16T09:54:36.907" v="63" actId="1076"/>
          <ac:graphicFrameMkLst>
            <pc:docMk/>
            <pc:sldMk cId="1473029520" sldId="268"/>
            <ac:graphicFrameMk id="6" creationId="{897FC9CF-3845-4E82-7553-830BEA7A65B4}"/>
          </ac:graphicFrameMkLst>
        </pc:graphicFrameChg>
        <pc:graphicFrameChg chg="add mod modGraphic">
          <ac:chgData name="Stewart Gale" userId="3647ddd2-6040-41ae-a96d-232c23482af8" providerId="ADAL" clId="{3ACB8188-7A5C-4711-9CE8-FA87DCB4DF61}" dt="2024-04-16T09:56:41.104" v="84" actId="20577"/>
          <ac:graphicFrameMkLst>
            <pc:docMk/>
            <pc:sldMk cId="1473029520" sldId="268"/>
            <ac:graphicFrameMk id="7" creationId="{D7ABC17C-1233-2D85-A267-7CD5411BE447}"/>
          </ac:graphicFrameMkLst>
        </pc:graphicFrameChg>
        <pc:graphicFrameChg chg="add mod modGraphic">
          <ac:chgData name="Stewart Gale" userId="3647ddd2-6040-41ae-a96d-232c23482af8" providerId="ADAL" clId="{3ACB8188-7A5C-4711-9CE8-FA87DCB4DF61}" dt="2024-04-16T09:56:57.864" v="99" actId="20577"/>
          <ac:graphicFrameMkLst>
            <pc:docMk/>
            <pc:sldMk cId="1473029520" sldId="268"/>
            <ac:graphicFrameMk id="8" creationId="{41C88A42-B0E0-2F5E-EC61-83D88D1D3540}"/>
          </ac:graphicFrameMkLst>
        </pc:graphicFrameChg>
      </pc:sldChg>
      <pc:sldChg chg="addSp modSp add mod modAnim">
        <pc:chgData name="Stewart Gale" userId="3647ddd2-6040-41ae-a96d-232c23482af8" providerId="ADAL" clId="{3ACB8188-7A5C-4711-9CE8-FA87DCB4DF61}" dt="2024-04-17T06:50:24.502" v="201" actId="1076"/>
        <pc:sldMkLst>
          <pc:docMk/>
          <pc:sldMk cId="1439240742" sldId="269"/>
        </pc:sldMkLst>
        <pc:spChg chg="add mod">
          <ac:chgData name="Stewart Gale" userId="3647ddd2-6040-41ae-a96d-232c23482af8" providerId="ADAL" clId="{3ACB8188-7A5C-4711-9CE8-FA87DCB4DF61}" dt="2024-04-16T10:43:43.013" v="163" actId="20577"/>
          <ac:spMkLst>
            <pc:docMk/>
            <pc:sldMk cId="1439240742" sldId="269"/>
            <ac:spMk id="3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50:01.492" v="196" actId="14100"/>
          <ac:spMkLst>
            <pc:docMk/>
            <pc:sldMk cId="1439240742" sldId="269"/>
            <ac:spMk id="4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49:58.740" v="195" actId="1076"/>
          <ac:spMkLst>
            <pc:docMk/>
            <pc:sldMk cId="1439240742" sldId="269"/>
            <ac:spMk id="9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49:51.060" v="193" actId="1076"/>
          <ac:spMkLst>
            <pc:docMk/>
            <pc:sldMk cId="1439240742" sldId="269"/>
            <ac:spMk id="10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49:44.627" v="192" actId="1076"/>
          <ac:spMkLst>
            <pc:docMk/>
            <pc:sldMk cId="1439240742" sldId="269"/>
            <ac:spMk id="11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49:55.319" v="194" actId="1076"/>
          <ac:spMkLst>
            <pc:docMk/>
            <pc:sldMk cId="1439240742" sldId="269"/>
            <ac:spMk id="12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49:44.627" v="192" actId="1076"/>
          <ac:spMkLst>
            <pc:docMk/>
            <pc:sldMk cId="1439240742" sldId="269"/>
            <ac:spMk id="13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49:44.627" v="192" actId="1076"/>
          <ac:spMkLst>
            <pc:docMk/>
            <pc:sldMk cId="1439240742" sldId="269"/>
            <ac:spMk id="14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49:44.627" v="192" actId="1076"/>
          <ac:spMkLst>
            <pc:docMk/>
            <pc:sldMk cId="1439240742" sldId="269"/>
            <ac:spMk id="15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49:44.627" v="192" actId="1076"/>
          <ac:spMkLst>
            <pc:docMk/>
            <pc:sldMk cId="1439240742" sldId="269"/>
            <ac:spMk id="16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6T10:42:09.740" v="122" actId="1076"/>
          <ac:spMkLst>
            <pc:docMk/>
            <pc:sldMk cId="1439240742" sldId="269"/>
            <ac:spMk id="17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6T10:42:09.740" v="122" actId="1076"/>
          <ac:spMkLst>
            <pc:docMk/>
            <pc:sldMk cId="1439240742" sldId="269"/>
            <ac:spMk id="18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50:08.400" v="197" actId="1076"/>
          <ac:spMkLst>
            <pc:docMk/>
            <pc:sldMk cId="1439240742" sldId="269"/>
            <ac:spMk id="19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50:11.207" v="198" actId="1076"/>
          <ac:spMkLst>
            <pc:docMk/>
            <pc:sldMk cId="1439240742" sldId="269"/>
            <ac:spMk id="20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6T10:42:09.740" v="122" actId="1076"/>
          <ac:spMkLst>
            <pc:docMk/>
            <pc:sldMk cId="1439240742" sldId="269"/>
            <ac:spMk id="21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6T10:42:32.127" v="128" actId="14100"/>
          <ac:spMkLst>
            <pc:docMk/>
            <pc:sldMk cId="1439240742" sldId="269"/>
            <ac:spMk id="22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50:20.259" v="200" actId="1076"/>
          <ac:spMkLst>
            <pc:docMk/>
            <pc:sldMk cId="1439240742" sldId="269"/>
            <ac:spMk id="23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50:15.991" v="199" actId="1076"/>
          <ac:spMkLst>
            <pc:docMk/>
            <pc:sldMk cId="1439240742" sldId="269"/>
            <ac:spMk id="24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6T10:42:28.529" v="127" actId="1076"/>
          <ac:spMkLst>
            <pc:docMk/>
            <pc:sldMk cId="1439240742" sldId="269"/>
            <ac:spMk id="25" creationId="{00000000-0000-0000-0000-000000000000}"/>
          </ac:spMkLst>
        </pc:spChg>
        <pc:spChg chg="add mod">
          <ac:chgData name="Stewart Gale" userId="3647ddd2-6040-41ae-a96d-232c23482af8" providerId="ADAL" clId="{3ACB8188-7A5C-4711-9CE8-FA87DCB4DF61}" dt="2024-04-17T06:50:24.502" v="201" actId="1076"/>
          <ac:spMkLst>
            <pc:docMk/>
            <pc:sldMk cId="1439240742" sldId="269"/>
            <ac:spMk id="26" creationId="{00000000-0000-0000-0000-000000000000}"/>
          </ac:spMkLst>
        </pc:spChg>
        <pc:graphicFrameChg chg="modGraphic">
          <ac:chgData name="Stewart Gale" userId="3647ddd2-6040-41ae-a96d-232c23482af8" providerId="ADAL" clId="{3ACB8188-7A5C-4711-9CE8-FA87DCB4DF61}" dt="2024-04-16T10:43:56.378" v="169" actId="20577"/>
          <ac:graphicFrameMkLst>
            <pc:docMk/>
            <pc:sldMk cId="1439240742" sldId="269"/>
            <ac:graphicFrameMk id="5" creationId="{6A2C77C4-B43D-5BC7-4A16-CC1A13389911}"/>
          </ac:graphicFrameMkLst>
        </pc:graphicFrameChg>
        <pc:graphicFrameChg chg="modGraphic">
          <ac:chgData name="Stewart Gale" userId="3647ddd2-6040-41ae-a96d-232c23482af8" providerId="ADAL" clId="{3ACB8188-7A5C-4711-9CE8-FA87DCB4DF61}" dt="2024-04-16T10:44:16.457" v="172" actId="20577"/>
          <ac:graphicFrameMkLst>
            <pc:docMk/>
            <pc:sldMk cId="1439240742" sldId="269"/>
            <ac:graphicFrameMk id="6" creationId="{897FC9CF-3845-4E82-7553-830BEA7A65B4}"/>
          </ac:graphicFrameMkLst>
        </pc:graphicFrameChg>
      </pc:sldChg>
      <pc:sldChg chg="delSp add mod ord delAnim">
        <pc:chgData name="Stewart Gale" userId="3647ddd2-6040-41ae-a96d-232c23482af8" providerId="ADAL" clId="{3ACB8188-7A5C-4711-9CE8-FA87DCB4DF61}" dt="2024-04-16T10:45:26.976" v="191" actId="478"/>
        <pc:sldMkLst>
          <pc:docMk/>
          <pc:sldMk cId="3360121677" sldId="270"/>
        </pc:sldMkLst>
        <pc:spChg chg="del">
          <ac:chgData name="Stewart Gale" userId="3647ddd2-6040-41ae-a96d-232c23482af8" providerId="ADAL" clId="{3ACB8188-7A5C-4711-9CE8-FA87DCB4DF61}" dt="2024-04-16T10:45:13.216" v="188" actId="478"/>
          <ac:spMkLst>
            <pc:docMk/>
            <pc:sldMk cId="3360121677" sldId="270"/>
            <ac:spMk id="3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3.216" v="188" actId="478"/>
          <ac:spMkLst>
            <pc:docMk/>
            <pc:sldMk cId="3360121677" sldId="270"/>
            <ac:spMk id="4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3.216" v="188" actId="478"/>
          <ac:spMkLst>
            <pc:docMk/>
            <pc:sldMk cId="3360121677" sldId="270"/>
            <ac:spMk id="9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3.216" v="188" actId="478"/>
          <ac:spMkLst>
            <pc:docMk/>
            <pc:sldMk cId="3360121677" sldId="270"/>
            <ac:spMk id="10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8.801" v="189" actId="478"/>
          <ac:spMkLst>
            <pc:docMk/>
            <pc:sldMk cId="3360121677" sldId="270"/>
            <ac:spMk id="11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3.216" v="188" actId="478"/>
          <ac:spMkLst>
            <pc:docMk/>
            <pc:sldMk cId="3360121677" sldId="270"/>
            <ac:spMk id="12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8.801" v="189" actId="478"/>
          <ac:spMkLst>
            <pc:docMk/>
            <pc:sldMk cId="3360121677" sldId="270"/>
            <ac:spMk id="13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8.801" v="189" actId="478"/>
          <ac:spMkLst>
            <pc:docMk/>
            <pc:sldMk cId="3360121677" sldId="270"/>
            <ac:spMk id="14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8.801" v="189" actId="478"/>
          <ac:spMkLst>
            <pc:docMk/>
            <pc:sldMk cId="3360121677" sldId="270"/>
            <ac:spMk id="15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18.801" v="189" actId="478"/>
          <ac:spMkLst>
            <pc:docMk/>
            <pc:sldMk cId="3360121677" sldId="270"/>
            <ac:spMk id="16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3.148" v="190" actId="478"/>
          <ac:spMkLst>
            <pc:docMk/>
            <pc:sldMk cId="3360121677" sldId="270"/>
            <ac:spMk id="17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3.148" v="190" actId="478"/>
          <ac:spMkLst>
            <pc:docMk/>
            <pc:sldMk cId="3360121677" sldId="270"/>
            <ac:spMk id="18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3.148" v="190" actId="478"/>
          <ac:spMkLst>
            <pc:docMk/>
            <pc:sldMk cId="3360121677" sldId="270"/>
            <ac:spMk id="19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3.148" v="190" actId="478"/>
          <ac:spMkLst>
            <pc:docMk/>
            <pc:sldMk cId="3360121677" sldId="270"/>
            <ac:spMk id="20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3.148" v="190" actId="478"/>
          <ac:spMkLst>
            <pc:docMk/>
            <pc:sldMk cId="3360121677" sldId="270"/>
            <ac:spMk id="21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6.976" v="191" actId="478"/>
          <ac:spMkLst>
            <pc:docMk/>
            <pc:sldMk cId="3360121677" sldId="270"/>
            <ac:spMk id="22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6.976" v="191" actId="478"/>
          <ac:spMkLst>
            <pc:docMk/>
            <pc:sldMk cId="3360121677" sldId="270"/>
            <ac:spMk id="23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6.976" v="191" actId="478"/>
          <ac:spMkLst>
            <pc:docMk/>
            <pc:sldMk cId="3360121677" sldId="270"/>
            <ac:spMk id="24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6.976" v="191" actId="478"/>
          <ac:spMkLst>
            <pc:docMk/>
            <pc:sldMk cId="3360121677" sldId="270"/>
            <ac:spMk id="25" creationId="{00000000-0000-0000-0000-000000000000}"/>
          </ac:spMkLst>
        </pc:spChg>
        <pc:spChg chg="del">
          <ac:chgData name="Stewart Gale" userId="3647ddd2-6040-41ae-a96d-232c23482af8" providerId="ADAL" clId="{3ACB8188-7A5C-4711-9CE8-FA87DCB4DF61}" dt="2024-04-16T10:45:26.976" v="191" actId="478"/>
          <ac:spMkLst>
            <pc:docMk/>
            <pc:sldMk cId="3360121677" sldId="270"/>
            <ac:spMk id="2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249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97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743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246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76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387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68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8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977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135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46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C3BB6-BF07-497C-A876-7EA7A335E013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A3411-AE59-468E-A494-A1D04B2453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31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029" y="87085"/>
            <a:ext cx="5388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Factorise</a:t>
            </a:r>
            <a:r>
              <a:rPr lang="en-US" sz="4000" dirty="0"/>
              <a:t> the following: </a:t>
            </a:r>
            <a:endParaRPr lang="en-GB" sz="4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A2C77C4-B43D-5BC7-4A16-CC1A13389911}"/>
              </a:ext>
            </a:extLst>
          </p:cNvPr>
          <p:cNvGraphicFramePr>
            <a:graphicFrameLocks noGrp="1"/>
          </p:cNvGraphicFramePr>
          <p:nvPr/>
        </p:nvGraphicFramePr>
        <p:xfrm>
          <a:off x="277587" y="794971"/>
          <a:ext cx="2699656" cy="5867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354">
                  <a:extLst>
                    <a:ext uri="{9D8B030D-6E8A-4147-A177-3AD203B41FA5}">
                      <a16:colId xmlns:a16="http://schemas.microsoft.com/office/drawing/2014/main" val="3676705346"/>
                    </a:ext>
                  </a:extLst>
                </a:gridCol>
                <a:gridCol w="2270302">
                  <a:extLst>
                    <a:ext uri="{9D8B030D-6E8A-4147-A177-3AD203B41FA5}">
                      <a16:colId xmlns:a16="http://schemas.microsoft.com/office/drawing/2014/main" val="3577467409"/>
                    </a:ext>
                  </a:extLst>
                </a:gridCol>
              </a:tblGrid>
              <a:tr h="1115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1)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+ 7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+ 12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5554370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2)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5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+ 6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74354"/>
                  </a:ext>
                </a:extLst>
              </a:tr>
              <a:tr h="12492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3)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8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+ 16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9240219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4)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11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– 26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056646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5)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– 6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77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7FC9CF-3845-4E82-7553-830BEA7A65B4}"/>
              </a:ext>
            </a:extLst>
          </p:cNvPr>
          <p:cNvGraphicFramePr>
            <a:graphicFrameLocks noGrp="1"/>
          </p:cNvGraphicFramePr>
          <p:nvPr/>
        </p:nvGraphicFramePr>
        <p:xfrm>
          <a:off x="3287486" y="794971"/>
          <a:ext cx="3303814" cy="5867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7202">
                  <a:extLst>
                    <a:ext uri="{9D8B030D-6E8A-4147-A177-3AD203B41FA5}">
                      <a16:colId xmlns:a16="http://schemas.microsoft.com/office/drawing/2014/main" val="2102848774"/>
                    </a:ext>
                  </a:extLst>
                </a:gridCol>
                <a:gridCol w="2406612">
                  <a:extLst>
                    <a:ext uri="{9D8B030D-6E8A-4147-A177-3AD203B41FA5}">
                      <a16:colId xmlns:a16="http://schemas.microsoft.com/office/drawing/2014/main" val="1260068670"/>
                    </a:ext>
                  </a:extLst>
                </a:gridCol>
              </a:tblGrid>
              <a:tr h="1115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 6)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+ 5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– 36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494178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 7)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+ 4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+ 4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415242"/>
                  </a:ext>
                </a:extLst>
              </a:tr>
              <a:tr h="12492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 8)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+ 22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– 75 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416307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 9)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18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+ 81 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5029647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10)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+ 36 – 12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54509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7ABC17C-1233-2D85-A267-7CD5411BE447}"/>
              </a:ext>
            </a:extLst>
          </p:cNvPr>
          <p:cNvGraphicFramePr>
            <a:graphicFrameLocks noGrp="1"/>
          </p:cNvGraphicFramePr>
          <p:nvPr/>
        </p:nvGraphicFramePr>
        <p:xfrm>
          <a:off x="6901543" y="794969"/>
          <a:ext cx="2449286" cy="5794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2886">
                  <a:extLst>
                    <a:ext uri="{9D8B030D-6E8A-4147-A177-3AD203B41FA5}">
                      <a16:colId xmlns:a16="http://schemas.microsoft.com/office/drawing/2014/main" val="2909097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369718712"/>
                    </a:ext>
                  </a:extLst>
                </a:gridCol>
              </a:tblGrid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11)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32556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12)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9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76295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13)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16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859337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14)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25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747426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15)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49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03039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1C88A42-B0E0-2F5E-EC61-83D88D1D3540}"/>
              </a:ext>
            </a:extLst>
          </p:cNvPr>
          <p:cNvGraphicFramePr>
            <a:graphicFrameLocks noGrp="1"/>
          </p:cNvGraphicFramePr>
          <p:nvPr/>
        </p:nvGraphicFramePr>
        <p:xfrm>
          <a:off x="9448800" y="794970"/>
          <a:ext cx="2530929" cy="5794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6060">
                  <a:extLst>
                    <a:ext uri="{9D8B030D-6E8A-4147-A177-3AD203B41FA5}">
                      <a16:colId xmlns:a16="http://schemas.microsoft.com/office/drawing/2014/main" val="1596131775"/>
                    </a:ext>
                  </a:extLst>
                </a:gridCol>
                <a:gridCol w="1614869">
                  <a:extLst>
                    <a:ext uri="{9D8B030D-6E8A-4147-A177-3AD203B41FA5}">
                      <a16:colId xmlns:a16="http://schemas.microsoft.com/office/drawing/2014/main" val="1043096605"/>
                    </a:ext>
                  </a:extLst>
                </a:gridCol>
              </a:tblGrid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16)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121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129315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17)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4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610036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18)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64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128980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19)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9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</a:t>
                      </a:r>
                      <a:r>
                        <a:rPr lang="en-GB" sz="3200" baseline="0" dirty="0">
                          <a:effectLst/>
                        </a:rPr>
                        <a:t> </a:t>
                      </a:r>
                      <a:r>
                        <a:rPr lang="en-GB" sz="3200" dirty="0">
                          <a:effectLst/>
                        </a:rPr>
                        <a:t>64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209087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20)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4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9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306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121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2700" y="2106385"/>
            <a:ext cx="76091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83230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029" y="87085"/>
            <a:ext cx="5388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Factorise</a:t>
            </a:r>
            <a:r>
              <a:rPr lang="en-US" sz="4000" dirty="0"/>
              <a:t> the following: </a:t>
            </a:r>
            <a:endParaRPr lang="en-GB" sz="4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A2C77C4-B43D-5BC7-4A16-CC1A13389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179273"/>
              </p:ext>
            </p:extLst>
          </p:nvPr>
        </p:nvGraphicFramePr>
        <p:xfrm>
          <a:off x="277587" y="794971"/>
          <a:ext cx="2699656" cy="5867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354">
                  <a:extLst>
                    <a:ext uri="{9D8B030D-6E8A-4147-A177-3AD203B41FA5}">
                      <a16:colId xmlns:a16="http://schemas.microsoft.com/office/drawing/2014/main" val="3676705346"/>
                    </a:ext>
                  </a:extLst>
                </a:gridCol>
                <a:gridCol w="2270302">
                  <a:extLst>
                    <a:ext uri="{9D8B030D-6E8A-4147-A177-3AD203B41FA5}">
                      <a16:colId xmlns:a16="http://schemas.microsoft.com/office/drawing/2014/main" val="3577467409"/>
                    </a:ext>
                  </a:extLst>
                </a:gridCol>
              </a:tblGrid>
              <a:tr h="1115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1)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+ 7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+ 12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5554370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2)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5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+ 6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74354"/>
                  </a:ext>
                </a:extLst>
              </a:tr>
              <a:tr h="12492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3)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8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+ 16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9240219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4)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11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– 26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056646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 5)</a:t>
                      </a:r>
                      <a:endParaRPr lang="en-GB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– 6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77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7FC9CF-3845-4E82-7553-830BEA7A6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053644"/>
              </p:ext>
            </p:extLst>
          </p:nvPr>
        </p:nvGraphicFramePr>
        <p:xfrm>
          <a:off x="3287486" y="794971"/>
          <a:ext cx="3303814" cy="5867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7202">
                  <a:extLst>
                    <a:ext uri="{9D8B030D-6E8A-4147-A177-3AD203B41FA5}">
                      <a16:colId xmlns:a16="http://schemas.microsoft.com/office/drawing/2014/main" val="2102848774"/>
                    </a:ext>
                  </a:extLst>
                </a:gridCol>
                <a:gridCol w="2406612">
                  <a:extLst>
                    <a:ext uri="{9D8B030D-6E8A-4147-A177-3AD203B41FA5}">
                      <a16:colId xmlns:a16="http://schemas.microsoft.com/office/drawing/2014/main" val="1260068670"/>
                    </a:ext>
                  </a:extLst>
                </a:gridCol>
              </a:tblGrid>
              <a:tr h="1115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 6)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+ 5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– 36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494178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 7)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+ 4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+ 4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415242"/>
                  </a:ext>
                </a:extLst>
              </a:tr>
              <a:tr h="12492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 8)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+ 22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– 75 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416307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 9)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18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+ 81 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5029647"/>
                  </a:ext>
                </a:extLst>
              </a:tr>
              <a:tr h="1167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10)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+ 36 – 12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dirty="0">
                          <a:effectLst/>
                        </a:rPr>
                        <a:t> 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54509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7ABC17C-1233-2D85-A267-7CD5411BE447}"/>
              </a:ext>
            </a:extLst>
          </p:cNvPr>
          <p:cNvGraphicFramePr>
            <a:graphicFrameLocks noGrp="1"/>
          </p:cNvGraphicFramePr>
          <p:nvPr/>
        </p:nvGraphicFramePr>
        <p:xfrm>
          <a:off x="6901543" y="794969"/>
          <a:ext cx="2449286" cy="5794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2886">
                  <a:extLst>
                    <a:ext uri="{9D8B030D-6E8A-4147-A177-3AD203B41FA5}">
                      <a16:colId xmlns:a16="http://schemas.microsoft.com/office/drawing/2014/main" val="2909097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369718712"/>
                    </a:ext>
                  </a:extLst>
                </a:gridCol>
              </a:tblGrid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11)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32556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12)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9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76295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13)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16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859337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14)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25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747426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 15)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49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03039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1C88A42-B0E0-2F5E-EC61-83D88D1D3540}"/>
              </a:ext>
            </a:extLst>
          </p:cNvPr>
          <p:cNvGraphicFramePr>
            <a:graphicFrameLocks noGrp="1"/>
          </p:cNvGraphicFramePr>
          <p:nvPr/>
        </p:nvGraphicFramePr>
        <p:xfrm>
          <a:off x="9448800" y="794970"/>
          <a:ext cx="2530929" cy="5794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6060">
                  <a:extLst>
                    <a:ext uri="{9D8B030D-6E8A-4147-A177-3AD203B41FA5}">
                      <a16:colId xmlns:a16="http://schemas.microsoft.com/office/drawing/2014/main" val="1596131775"/>
                    </a:ext>
                  </a:extLst>
                </a:gridCol>
                <a:gridCol w="1614869">
                  <a:extLst>
                    <a:ext uri="{9D8B030D-6E8A-4147-A177-3AD203B41FA5}">
                      <a16:colId xmlns:a16="http://schemas.microsoft.com/office/drawing/2014/main" val="1043096605"/>
                    </a:ext>
                  </a:extLst>
                </a:gridCol>
              </a:tblGrid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16)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121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129315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17)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4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610036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18)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64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128980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19)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9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</a:t>
                      </a:r>
                      <a:r>
                        <a:rPr lang="en-GB" sz="3200" baseline="0" dirty="0">
                          <a:effectLst/>
                        </a:rPr>
                        <a:t> </a:t>
                      </a:r>
                      <a:r>
                        <a:rPr lang="en-GB" sz="3200" dirty="0">
                          <a:effectLst/>
                        </a:rPr>
                        <a:t>64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209087"/>
                  </a:ext>
                </a:extLst>
              </a:tr>
              <a:tr h="1158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b="1" dirty="0">
                          <a:effectLst/>
                        </a:rPr>
                        <a:t>20)</a:t>
                      </a:r>
                      <a:endParaRPr lang="en-GB" sz="3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</a:rPr>
                        <a:t>4</a:t>
                      </a:r>
                      <a:r>
                        <a:rPr lang="en-GB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200" baseline="30000" dirty="0">
                          <a:effectLst/>
                        </a:rPr>
                        <a:t>2</a:t>
                      </a:r>
                      <a:r>
                        <a:rPr lang="en-GB" sz="3200" dirty="0">
                          <a:effectLst/>
                        </a:rPr>
                        <a:t> – 9</a:t>
                      </a:r>
                      <a:endParaRPr lang="en-GB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30633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3787" y="1567752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+ 3)(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+ 4)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886" y="2757551"/>
            <a:ext cx="2449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2)(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3)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566" y="3932184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4)(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4)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0550" y="5224151"/>
            <a:ext cx="2449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+ 2)(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13)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900" y="6296616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+ 2)(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3)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8230" y="1567752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+ 9)(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4)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1903" y="2727713"/>
            <a:ext cx="2429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+ 2)(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+ 2)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31774" y="3946281"/>
            <a:ext cx="2547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+ 25)(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3)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3543" y="5164849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9)(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9)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09364" y="6273225"/>
            <a:ext cx="2231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6)(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6)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05602" y="1595440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1)(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+ 1)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0030" y="2727713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3)(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+ 3)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23445" y="3895243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4)(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+ 4)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60030" y="5052008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5)(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+ 5)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79772" y="6205383"/>
            <a:ext cx="273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7)(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+ 7)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06774" y="1595440"/>
            <a:ext cx="2670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11)(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+ 11)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639300" y="2737185"/>
            <a:ext cx="2342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2)(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+ 2)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771445" y="3944580"/>
            <a:ext cx="2342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8)(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+ 8)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08800" y="5106242"/>
            <a:ext cx="2827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(3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8)(3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+ 8)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61202" y="6223623"/>
            <a:ext cx="282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(2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– 3)(2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+ 3)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24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2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457</Words>
  <Application>Microsoft Office PowerPoint</Application>
  <PresentationFormat>Widescreen</PresentationFormat>
  <Paragraphs>103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2015-11-08T17:38:56Z</dcterms:created>
  <dcterms:modified xsi:type="dcterms:W3CDTF">2024-04-17T06:50:25Z</dcterms:modified>
</cp:coreProperties>
</file>