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29048" y="466306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729048" y="580930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296" y="283790"/>
            <a:ext cx="5541817" cy="41563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625" t="20326" r="12672" b="8532"/>
          <a:stretch/>
        </p:blipFill>
        <p:spPr>
          <a:xfrm>
            <a:off x="421178" y="283790"/>
            <a:ext cx="5442272" cy="41563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220" y="523387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296" y="283790"/>
            <a:ext cx="5541817" cy="41563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625" t="20326" r="12672" b="8532"/>
          <a:stretch/>
        </p:blipFill>
        <p:spPr>
          <a:xfrm>
            <a:off x="421178" y="283790"/>
            <a:ext cx="5442272" cy="41563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201295" y="283790"/>
            <a:ext cx="5541817" cy="415636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67052" y="2911561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given YM rather than MY.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36856" y="141276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24" y="275190"/>
            <a:ext cx="6551501" cy="49154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970" t="48336" r="62402" b="37463"/>
          <a:stretch/>
        </p:blipFill>
        <p:spPr>
          <a:xfrm>
            <a:off x="1269897" y="4850553"/>
            <a:ext cx="5106839" cy="196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946112" y="1466262"/>
            <a:ext cx="1350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44803" y="3114332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take into account the directions of vectors.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63" y="171971"/>
            <a:ext cx="6796447" cy="47076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312" t="48138" r="34530" b="36470"/>
          <a:stretch/>
        </p:blipFill>
        <p:spPr>
          <a:xfrm>
            <a:off x="1420058" y="4879668"/>
            <a:ext cx="4727826" cy="192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2020-06-06T19:59:04Z</dcterms:modified>
</cp:coreProperties>
</file>