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0" r:id="rId2"/>
    <p:sldId id="297" r:id="rId3"/>
    <p:sldId id="298" r:id="rId4"/>
    <p:sldId id="273" r:id="rId5"/>
    <p:sldId id="290" r:id="rId6"/>
    <p:sldId id="296" r:id="rId7"/>
    <p:sldId id="301" r:id="rId8"/>
    <p:sldId id="29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2E9EBD-18DC-4971-8093-A2341C08E756}" v="81" dt="2023-09-04T16:34:45.7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9" autoAdjust="0"/>
    <p:restoredTop sz="94660"/>
  </p:normalViewPr>
  <p:slideViewPr>
    <p:cSldViewPr>
      <p:cViewPr varScale="1">
        <p:scale>
          <a:sx n="83" d="100"/>
          <a:sy n="83" d="100"/>
        </p:scale>
        <p:origin x="45" y="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52E9EBD-18DC-4971-8093-A2341C08E756}"/>
    <pc:docChg chg="undo custSel addSld delSld modSld sldOrd">
      <pc:chgData name="Stewart Gale" userId="3647ddd2-6040-41ae-a96d-232c23482af8" providerId="ADAL" clId="{652E9EBD-18DC-4971-8093-A2341C08E756}" dt="2023-09-04T16:34:45.766" v="147" actId="20577"/>
      <pc:docMkLst>
        <pc:docMk/>
      </pc:docMkLst>
      <pc:sldChg chg="addSp delSp modSp mod ord modAnim">
        <pc:chgData name="Stewart Gale" userId="3647ddd2-6040-41ae-a96d-232c23482af8" providerId="ADAL" clId="{652E9EBD-18DC-4971-8093-A2341C08E756}" dt="2021-11-24T08:18:36.542" v="92"/>
        <pc:sldMkLst>
          <pc:docMk/>
          <pc:sldMk cId="2763070033" sldId="273"/>
        </pc:sldMkLst>
        <pc:spChg chg="del">
          <ac:chgData name="Stewart Gale" userId="3647ddd2-6040-41ae-a96d-232c23482af8" providerId="ADAL" clId="{652E9EBD-18DC-4971-8093-A2341C08E756}" dt="2021-11-24T08:15:38.622" v="0" actId="21"/>
          <ac:spMkLst>
            <pc:docMk/>
            <pc:sldMk cId="2763070033" sldId="273"/>
            <ac:spMk id="2" creationId="{00000000-0000-0000-0000-000000000000}"/>
          </ac:spMkLst>
        </pc:spChg>
        <pc:spChg chg="mod">
          <ac:chgData name="Stewart Gale" userId="3647ddd2-6040-41ae-a96d-232c23482af8" providerId="ADAL" clId="{652E9EBD-18DC-4971-8093-A2341C08E756}" dt="2021-11-24T08:16:25.730" v="24" actId="1076"/>
          <ac:spMkLst>
            <pc:docMk/>
            <pc:sldMk cId="2763070033" sldId="273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652E9EBD-18DC-4971-8093-A2341C08E756}" dt="2021-11-24T08:16:09.361" v="18" actId="478"/>
          <ac:spMkLst>
            <pc:docMk/>
            <pc:sldMk cId="2763070033" sldId="273"/>
            <ac:spMk id="5" creationId="{E47D550E-2995-4EAA-B837-5B232F85514E}"/>
          </ac:spMkLst>
        </pc:spChg>
        <pc:spChg chg="mod">
          <ac:chgData name="Stewart Gale" userId="3647ddd2-6040-41ae-a96d-232c23482af8" providerId="ADAL" clId="{652E9EBD-18DC-4971-8093-A2341C08E756}" dt="2021-11-24T08:18:27.913" v="90" actId="1076"/>
          <ac:spMkLst>
            <pc:docMk/>
            <pc:sldMk cId="2763070033" sldId="273"/>
            <ac:spMk id="7" creationId="{00000000-0000-0000-0000-000000000000}"/>
          </ac:spMkLst>
        </pc:spChg>
        <pc:spChg chg="add mod">
          <ac:chgData name="Stewart Gale" userId="3647ddd2-6040-41ae-a96d-232c23482af8" providerId="ADAL" clId="{652E9EBD-18DC-4971-8093-A2341C08E756}" dt="2021-11-24T08:18:27.913" v="90" actId="1076"/>
          <ac:spMkLst>
            <pc:docMk/>
            <pc:sldMk cId="2763070033" sldId="273"/>
            <ac:spMk id="8" creationId="{84808D08-68EB-4708-99C9-FDDD0CC49DD6}"/>
          </ac:spMkLst>
        </pc:spChg>
        <pc:spChg chg="add del">
          <ac:chgData name="Stewart Gale" userId="3647ddd2-6040-41ae-a96d-232c23482af8" providerId="ADAL" clId="{652E9EBD-18DC-4971-8093-A2341C08E756}" dt="2021-11-24T08:17:22.691" v="52" actId="22"/>
          <ac:spMkLst>
            <pc:docMk/>
            <pc:sldMk cId="2763070033" sldId="273"/>
            <ac:spMk id="10" creationId="{AF911C97-63BD-4D35-B1FE-1B17599AA896}"/>
          </ac:spMkLst>
        </pc:spChg>
        <pc:spChg chg="add mod">
          <ac:chgData name="Stewart Gale" userId="3647ddd2-6040-41ae-a96d-232c23482af8" providerId="ADAL" clId="{652E9EBD-18DC-4971-8093-A2341C08E756}" dt="2021-11-24T08:18:27.913" v="90" actId="1076"/>
          <ac:spMkLst>
            <pc:docMk/>
            <pc:sldMk cId="2763070033" sldId="273"/>
            <ac:spMk id="12" creationId="{C4CF88E1-3B03-4198-8196-F220A1A8128F}"/>
          </ac:spMkLst>
        </pc:spChg>
      </pc:sldChg>
      <pc:sldChg chg="modSp mod">
        <pc:chgData name="Stewart Gale" userId="3647ddd2-6040-41ae-a96d-232c23482af8" providerId="ADAL" clId="{652E9EBD-18DC-4971-8093-A2341C08E756}" dt="2023-09-04T16:33:20.999" v="117" actId="1076"/>
        <pc:sldMkLst>
          <pc:docMk/>
          <pc:sldMk cId="2319595195" sldId="293"/>
        </pc:sldMkLst>
        <pc:spChg chg="mod">
          <ac:chgData name="Stewart Gale" userId="3647ddd2-6040-41ae-a96d-232c23482af8" providerId="ADAL" clId="{652E9EBD-18DC-4971-8093-A2341C08E756}" dt="2023-09-04T16:33:20.999" v="117" actId="1076"/>
          <ac:spMkLst>
            <pc:docMk/>
            <pc:sldMk cId="2319595195" sldId="293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652E9EBD-18DC-4971-8093-A2341C08E756}" dt="2023-09-04T16:32:00.539" v="102" actId="1076"/>
        <pc:sldMkLst>
          <pc:docMk/>
          <pc:sldMk cId="2961324351" sldId="297"/>
        </pc:sldMkLst>
        <pc:spChg chg="mod">
          <ac:chgData name="Stewart Gale" userId="3647ddd2-6040-41ae-a96d-232c23482af8" providerId="ADAL" clId="{652E9EBD-18DC-4971-8093-A2341C08E756}" dt="2023-09-04T16:32:00.539" v="102" actId="1076"/>
          <ac:spMkLst>
            <pc:docMk/>
            <pc:sldMk cId="2961324351" sldId="297"/>
            <ac:spMk id="3" creationId="{00000000-0000-0000-0000-000000000000}"/>
          </ac:spMkLst>
        </pc:spChg>
      </pc:sldChg>
      <pc:sldChg chg="delSp modSp mod delAnim">
        <pc:chgData name="Stewart Gale" userId="3647ddd2-6040-41ae-a96d-232c23482af8" providerId="ADAL" clId="{652E9EBD-18DC-4971-8093-A2341C08E756}" dt="2023-09-04T16:32:34.352" v="115" actId="207"/>
        <pc:sldMkLst>
          <pc:docMk/>
          <pc:sldMk cId="1534677744" sldId="298"/>
        </pc:sldMkLst>
        <pc:spChg chg="mod">
          <ac:chgData name="Stewart Gale" userId="3647ddd2-6040-41ae-a96d-232c23482af8" providerId="ADAL" clId="{652E9EBD-18DC-4971-8093-A2341C08E756}" dt="2023-09-04T16:32:06.085" v="103" actId="1076"/>
          <ac:spMkLst>
            <pc:docMk/>
            <pc:sldMk cId="1534677744" sldId="298"/>
            <ac:spMk id="4" creationId="{00000000-0000-0000-0000-000000000000}"/>
          </ac:spMkLst>
        </pc:spChg>
        <pc:spChg chg="mod">
          <ac:chgData name="Stewart Gale" userId="3647ddd2-6040-41ae-a96d-232c23482af8" providerId="ADAL" clId="{652E9EBD-18DC-4971-8093-A2341C08E756}" dt="2023-09-04T16:31:47.897" v="98" actId="14100"/>
          <ac:spMkLst>
            <pc:docMk/>
            <pc:sldMk cId="1534677744" sldId="298"/>
            <ac:spMk id="5" creationId="{00000000-0000-0000-0000-000000000000}"/>
          </ac:spMkLst>
        </pc:spChg>
        <pc:spChg chg="del">
          <ac:chgData name="Stewart Gale" userId="3647ddd2-6040-41ae-a96d-232c23482af8" providerId="ADAL" clId="{652E9EBD-18DC-4971-8093-A2341C08E756}" dt="2023-09-04T16:31:16.008" v="93" actId="478"/>
          <ac:spMkLst>
            <pc:docMk/>
            <pc:sldMk cId="1534677744" sldId="298"/>
            <ac:spMk id="8" creationId="{00000000-0000-0000-0000-000000000000}"/>
          </ac:spMkLst>
        </pc:spChg>
        <pc:spChg chg="mod">
          <ac:chgData name="Stewart Gale" userId="3647ddd2-6040-41ae-a96d-232c23482af8" providerId="ADAL" clId="{652E9EBD-18DC-4971-8093-A2341C08E756}" dt="2023-09-04T16:32:34.352" v="115" actId="207"/>
          <ac:spMkLst>
            <pc:docMk/>
            <pc:sldMk cId="1534677744" sldId="298"/>
            <ac:spMk id="9" creationId="{00000000-0000-0000-0000-000000000000}"/>
          </ac:spMkLst>
        </pc:spChg>
      </pc:sldChg>
      <pc:sldChg chg="del">
        <pc:chgData name="Stewart Gale" userId="3647ddd2-6040-41ae-a96d-232c23482af8" providerId="ADAL" clId="{652E9EBD-18DC-4971-8093-A2341C08E756}" dt="2023-09-04T16:32:39.007" v="116" actId="47"/>
        <pc:sldMkLst>
          <pc:docMk/>
          <pc:sldMk cId="425797964" sldId="299"/>
        </pc:sldMkLst>
      </pc:sldChg>
      <pc:sldChg chg="addSp delSp modSp new mod ord">
        <pc:chgData name="Stewart Gale" userId="3647ddd2-6040-41ae-a96d-232c23482af8" providerId="ADAL" clId="{652E9EBD-18DC-4971-8093-A2341C08E756}" dt="2021-11-24T08:16:05.267" v="17" actId="1076"/>
        <pc:sldMkLst>
          <pc:docMk/>
          <pc:sldMk cId="10162828" sldId="300"/>
        </pc:sldMkLst>
        <pc:spChg chg="del mod">
          <ac:chgData name="Stewart Gale" userId="3647ddd2-6040-41ae-a96d-232c23482af8" providerId="ADAL" clId="{652E9EBD-18DC-4971-8093-A2341C08E756}" dt="2021-11-24T08:15:43.553" v="6" actId="478"/>
          <ac:spMkLst>
            <pc:docMk/>
            <pc:sldMk cId="10162828" sldId="300"/>
            <ac:spMk id="2" creationId="{729417E9-A6FE-47DC-9700-3400459FC259}"/>
          </ac:spMkLst>
        </pc:spChg>
        <pc:spChg chg="del mod">
          <ac:chgData name="Stewart Gale" userId="3647ddd2-6040-41ae-a96d-232c23482af8" providerId="ADAL" clId="{652E9EBD-18DC-4971-8093-A2341C08E756}" dt="2021-11-24T08:15:43.553" v="6" actId="478"/>
          <ac:spMkLst>
            <pc:docMk/>
            <pc:sldMk cId="10162828" sldId="300"/>
            <ac:spMk id="3" creationId="{552B4334-26B4-4FC9-9316-482F9B2EB184}"/>
          </ac:spMkLst>
        </pc:spChg>
        <pc:spChg chg="add mod">
          <ac:chgData name="Stewart Gale" userId="3647ddd2-6040-41ae-a96d-232c23482af8" providerId="ADAL" clId="{652E9EBD-18DC-4971-8093-A2341C08E756}" dt="2021-11-24T08:16:05.267" v="17" actId="1076"/>
          <ac:spMkLst>
            <pc:docMk/>
            <pc:sldMk cId="10162828" sldId="300"/>
            <ac:spMk id="4" creationId="{091098CB-BD88-4925-A7D6-F55E38CC7C43}"/>
          </ac:spMkLst>
        </pc:spChg>
      </pc:sldChg>
      <pc:sldChg chg="add del">
        <pc:chgData name="Stewart Gale" userId="3647ddd2-6040-41ae-a96d-232c23482af8" providerId="ADAL" clId="{652E9EBD-18DC-4971-8093-A2341C08E756}" dt="2023-09-04T16:33:29.255" v="119"/>
        <pc:sldMkLst>
          <pc:docMk/>
          <pc:sldMk cId="659879706" sldId="301"/>
        </pc:sldMkLst>
      </pc:sldChg>
      <pc:sldChg chg="modSp add mod">
        <pc:chgData name="Stewart Gale" userId="3647ddd2-6040-41ae-a96d-232c23482af8" providerId="ADAL" clId="{652E9EBD-18DC-4971-8093-A2341C08E756}" dt="2023-09-04T16:34:45.766" v="147" actId="20577"/>
        <pc:sldMkLst>
          <pc:docMk/>
          <pc:sldMk cId="3519175520" sldId="301"/>
        </pc:sldMkLst>
        <pc:spChg chg="mod">
          <ac:chgData name="Stewart Gale" userId="3647ddd2-6040-41ae-a96d-232c23482af8" providerId="ADAL" clId="{652E9EBD-18DC-4971-8093-A2341C08E756}" dt="2023-09-04T16:34:03.351" v="133" actId="20577"/>
          <ac:spMkLst>
            <pc:docMk/>
            <pc:sldMk cId="3519175520" sldId="301"/>
            <ac:spMk id="4" creationId="{00000000-0000-0000-0000-000000000000}"/>
          </ac:spMkLst>
        </pc:spChg>
        <pc:spChg chg="mod">
          <ac:chgData name="Stewart Gale" userId="3647ddd2-6040-41ae-a96d-232c23482af8" providerId="ADAL" clId="{652E9EBD-18DC-4971-8093-A2341C08E756}" dt="2023-09-04T16:34:42.767" v="146" actId="20577"/>
          <ac:spMkLst>
            <pc:docMk/>
            <pc:sldMk cId="3519175520" sldId="301"/>
            <ac:spMk id="5" creationId="{00000000-0000-0000-0000-000000000000}"/>
          </ac:spMkLst>
        </pc:spChg>
        <pc:spChg chg="mod">
          <ac:chgData name="Stewart Gale" userId="3647ddd2-6040-41ae-a96d-232c23482af8" providerId="ADAL" clId="{652E9EBD-18DC-4971-8093-A2341C08E756}" dt="2023-09-04T16:34:45.766" v="147" actId="20577"/>
          <ac:spMkLst>
            <pc:docMk/>
            <pc:sldMk cId="3519175520" sldId="301"/>
            <ac:spMk id="1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12ED-F5DE-4C39-8A27-FF2E03262362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C8ED-BE48-4FD0-8CD2-D11E50A64A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285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12ED-F5DE-4C39-8A27-FF2E03262362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C8ED-BE48-4FD0-8CD2-D11E50A64A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0086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12ED-F5DE-4C39-8A27-FF2E03262362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C8ED-BE48-4FD0-8CD2-D11E50A64A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8610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12ED-F5DE-4C39-8A27-FF2E03262362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C8ED-BE48-4FD0-8CD2-D11E50A64A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300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12ED-F5DE-4C39-8A27-FF2E03262362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C8ED-BE48-4FD0-8CD2-D11E50A64A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336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12ED-F5DE-4C39-8A27-FF2E03262362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C8ED-BE48-4FD0-8CD2-D11E50A64A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086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12ED-F5DE-4C39-8A27-FF2E03262362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C8ED-BE48-4FD0-8CD2-D11E50A64A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53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12ED-F5DE-4C39-8A27-FF2E03262362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C8ED-BE48-4FD0-8CD2-D11E50A64A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547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12ED-F5DE-4C39-8A27-FF2E03262362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C8ED-BE48-4FD0-8CD2-D11E50A64A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844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12ED-F5DE-4C39-8A27-FF2E03262362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C8ED-BE48-4FD0-8CD2-D11E50A64A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740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12ED-F5DE-4C39-8A27-FF2E03262362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C8ED-BE48-4FD0-8CD2-D11E50A64A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2847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012ED-F5DE-4C39-8A27-FF2E03262362}" type="datetimeFigureOut">
              <a:rPr lang="en-GB" smtClean="0"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AC8ED-BE48-4FD0-8CD2-D11E50A64A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952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0.png"/><Relationship Id="rId7" Type="http://schemas.openxmlformats.org/officeDocument/2006/relationships/image" Target="../media/image1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91098CB-BD88-4925-A7D6-F55E38CC7C43}"/>
              </a:ext>
            </a:extLst>
          </p:cNvPr>
          <p:cNvSpPr txBox="1">
            <a:spLocks/>
          </p:cNvSpPr>
          <p:nvPr/>
        </p:nvSpPr>
        <p:spPr>
          <a:xfrm>
            <a:off x="335360" y="1988840"/>
            <a:ext cx="11521280" cy="25922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8800" b="1" u="sng" dirty="0">
                <a:latin typeface="+mn-lt"/>
              </a:rPr>
              <a:t>LO: Solving Inequalities </a:t>
            </a:r>
            <a:br>
              <a:rPr lang="en-GB" sz="8800" b="1" u="sng" dirty="0">
                <a:latin typeface="+mn-lt"/>
              </a:rPr>
            </a:br>
            <a:r>
              <a:rPr lang="en-GB" sz="8800" b="1" dirty="0">
                <a:latin typeface="+mn-lt"/>
              </a:rPr>
              <a:t>(Double Inequality)</a:t>
            </a:r>
          </a:p>
        </p:txBody>
      </p:sp>
    </p:spTree>
    <p:extLst>
      <p:ext uri="{BB962C8B-B14F-4D97-AF65-F5344CB8AC3E}">
        <p14:creationId xmlns:p14="http://schemas.microsoft.com/office/powerpoint/2010/main" val="1016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5420" y="2276872"/>
            <a:ext cx="10441160" cy="1944216"/>
          </a:xfrm>
        </p:spPr>
        <p:txBody>
          <a:bodyPr>
            <a:noAutofit/>
          </a:bodyPr>
          <a:lstStyle/>
          <a:p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latin typeface="+mn-lt"/>
              </a:rPr>
              <a:t> is an integer. </a:t>
            </a:r>
            <a:br>
              <a:rPr lang="en-GB" sz="6600" dirty="0">
                <a:latin typeface="+mn-lt"/>
              </a:rPr>
            </a:br>
            <a:r>
              <a:rPr lang="en-GB" sz="6600" dirty="0">
                <a:latin typeface="+mn-lt"/>
              </a:rPr>
              <a:t>State all the values of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latin typeface="+mn-lt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24000" y="404665"/>
                <a:ext cx="91440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9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5&lt;</m:t>
                      </m:r>
                      <m:r>
                        <a:rPr lang="en-GB" sz="9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9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≤12</m:t>
                      </m:r>
                    </m:oMath>
                  </m:oMathPara>
                </a14:m>
                <a:endParaRPr lang="en-GB" sz="9600" i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404665"/>
                <a:ext cx="9144000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479376" y="4557464"/>
                <a:ext cx="1101722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8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8800" dirty="0"/>
                  <a:t> = 6, 7, 8, 9, 10, 11, 12</a:t>
                </a: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557464"/>
                <a:ext cx="11017224" cy="1446550"/>
              </a:xfrm>
              <a:prstGeom prst="rect">
                <a:avLst/>
              </a:prstGeom>
              <a:blipFill>
                <a:blip r:embed="rId3"/>
                <a:stretch>
                  <a:fillRect t="-20253" r="-4040" b="-42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1324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67408" y="2060848"/>
            <a:ext cx="10873208" cy="197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dirty="0">
                <a:latin typeface="+mn-lt"/>
              </a:rPr>
              <a:t> is an integer. </a:t>
            </a:r>
            <a:br>
              <a:rPr lang="en-GB" sz="6600" dirty="0">
                <a:latin typeface="+mn-lt"/>
              </a:rPr>
            </a:br>
            <a:r>
              <a:rPr lang="en-GB" sz="6600" dirty="0">
                <a:latin typeface="+mn-lt"/>
              </a:rPr>
              <a:t>State are all the values of </a:t>
            </a:r>
            <a:r>
              <a:rPr lang="en-GB" sz="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sz="6600" dirty="0"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524000" y="250096"/>
                <a:ext cx="882047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GB" sz="9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96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9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9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≤4</m:t>
                      </m:r>
                    </m:oMath>
                  </m:oMathPara>
                </a14:m>
                <a:endParaRPr lang="en-GB" sz="9600" i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250096"/>
                <a:ext cx="8820472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767408" y="4365104"/>
                <a:ext cx="9954852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15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11500" b="1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11500" dirty="0"/>
                  <a:t> = </a:t>
                </a:r>
                <a14:m>
                  <m:oMath xmlns:m="http://schemas.openxmlformats.org/officeDocument/2006/math">
                    <m:r>
                      <a:rPr lang="en-GB" sz="1150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1500" dirty="0"/>
                  <a:t>1, 0, 1, 2 </a:t>
                </a: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4365104"/>
                <a:ext cx="9954852" cy="1862048"/>
              </a:xfrm>
              <a:prstGeom prst="rect">
                <a:avLst/>
              </a:prstGeom>
              <a:blipFill>
                <a:blip r:embed="rId3"/>
                <a:stretch>
                  <a:fillRect t="-21242" r="-5879" b="-437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467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919536" y="1556792"/>
                <a:ext cx="9288016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9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9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96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9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96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96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96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en-GB" sz="9600" b="1" i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1556792"/>
                <a:ext cx="9288016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623392" y="404664"/>
            <a:ext cx="11233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Two questions for the price of one!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808D08-68EB-4708-99C9-FDDD0CC49DD6}"/>
                  </a:ext>
                </a:extLst>
              </p:cNvPr>
              <p:cNvSpPr txBox="1"/>
              <p:nvPr/>
            </p:nvSpPr>
            <p:spPr>
              <a:xfrm>
                <a:off x="1559496" y="3356992"/>
                <a:ext cx="6696744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96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GB" sz="9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9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96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9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4808D08-68EB-4708-99C9-FDDD0CC49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3356992"/>
                <a:ext cx="6696744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4CF88E1-3B03-4198-8196-F220A1A8128F}"/>
                  </a:ext>
                </a:extLst>
              </p:cNvPr>
              <p:cNvSpPr txBox="1"/>
              <p:nvPr/>
            </p:nvSpPr>
            <p:spPr>
              <a:xfrm>
                <a:off x="4151784" y="5013176"/>
                <a:ext cx="6936432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9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9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9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96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96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en-GB" sz="96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4CF88E1-3B03-4198-8196-F220A1A812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5013176"/>
                <a:ext cx="6936432" cy="156966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307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24000" y="239418"/>
                <a:ext cx="914400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𝟓</m:t>
                      </m:r>
                      <m:r>
                        <a:rPr lang="en-GB" sz="8800" b="1" i="1">
                          <a:solidFill>
                            <a:srgbClr val="FF0000"/>
                          </a:solidFill>
                          <a:latin typeface="Cambria Math"/>
                        </a:rPr>
                        <m:t>&lt;</m:t>
                      </m:r>
                      <m:r>
                        <a:rPr lang="en-GB" sz="8800" b="1" i="1">
                          <a:latin typeface="Cambria Math"/>
                        </a:rPr>
                        <m:t>𝟐</m:t>
                      </m:r>
                      <m:r>
                        <a:rPr lang="en-GB" sz="8800" b="1" i="1">
                          <a:latin typeface="Cambria Math"/>
                        </a:rPr>
                        <m:t>𝒙</m:t>
                      </m:r>
                      <m:r>
                        <a:rPr lang="en-GB" sz="8800" b="1" i="1">
                          <a:latin typeface="Cambria Math"/>
                        </a:rPr>
                        <m:t>−</m:t>
                      </m:r>
                      <m:r>
                        <a:rPr lang="en-GB" sz="8800" b="1" i="1">
                          <a:latin typeface="Cambria Math"/>
                        </a:rPr>
                        <m:t>𝟏</m:t>
                      </m:r>
                      <m:r>
                        <a:rPr lang="en-GB" sz="8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≤</m:t>
                      </m:r>
                      <m:r>
                        <a:rPr lang="en-GB" sz="8800" b="1" i="1">
                          <a:latin typeface="Cambria Math"/>
                        </a:rPr>
                        <m:t>𝟏𝟑</m:t>
                      </m:r>
                    </m:oMath>
                  </m:oMathPara>
                </a14:m>
                <a:endParaRPr lang="en-GB" sz="8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239418"/>
                <a:ext cx="9144000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10037" y="2049786"/>
                <a:ext cx="384194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5</m:t>
                      </m:r>
                      <m:r>
                        <a:rPr lang="en-GB" sz="6000" i="1">
                          <a:solidFill>
                            <a:srgbClr val="FF0000"/>
                          </a:solidFill>
                          <a:latin typeface="Cambria Math"/>
                        </a:rPr>
                        <m:t>&lt;</m:t>
                      </m:r>
                      <m:r>
                        <a:rPr lang="en-GB" sz="6000" i="1">
                          <a:latin typeface="Cambria Math"/>
                        </a:rPr>
                        <m:t>2</m:t>
                      </m:r>
                      <m:r>
                        <a:rPr lang="en-GB" sz="6000" i="1">
                          <a:latin typeface="Cambria Math"/>
                        </a:rPr>
                        <m:t>𝑥</m:t>
                      </m:r>
                      <m:r>
                        <a:rPr lang="en-GB" sz="6000" i="1">
                          <a:latin typeface="Cambria Math"/>
                        </a:rPr>
                        <m:t>−1</m:t>
                      </m:r>
                    </m:oMath>
                  </m:oMathPara>
                </a14:m>
                <a:endParaRPr lang="en-GB" sz="6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0037" y="2049786"/>
                <a:ext cx="3841948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082982" y="2040328"/>
                <a:ext cx="4765545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/>
                        </a:rPr>
                        <m:t>2</m:t>
                      </m:r>
                      <m:r>
                        <a:rPr lang="en-GB" sz="6000" i="1">
                          <a:latin typeface="Cambria Math"/>
                        </a:rPr>
                        <m:t>𝑥</m:t>
                      </m:r>
                      <m:r>
                        <a:rPr lang="en-GB" sz="6000" i="1">
                          <a:latin typeface="Cambria Math"/>
                        </a:rPr>
                        <m:t>−1≤13</m:t>
                      </m:r>
                    </m:oMath>
                  </m:oMathPara>
                </a14:m>
                <a:endParaRPr lang="en-GB" sz="6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2982" y="2040328"/>
                <a:ext cx="4765545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879069" y="3111085"/>
                <a:ext cx="284877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6</m:t>
                      </m:r>
                      <m:r>
                        <a:rPr lang="en-GB" sz="6000" i="1">
                          <a:solidFill>
                            <a:srgbClr val="FF0000"/>
                          </a:solidFill>
                          <a:latin typeface="Cambria Math"/>
                        </a:rPr>
                        <m:t>&lt;</m:t>
                      </m:r>
                      <m:r>
                        <a:rPr lang="en-GB" sz="6000" i="1">
                          <a:latin typeface="Cambria Math"/>
                        </a:rPr>
                        <m:t>2</m:t>
                      </m:r>
                      <m:r>
                        <a:rPr lang="en-GB" sz="6000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9069" y="3111085"/>
                <a:ext cx="2848779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03511" y="4154075"/>
                <a:ext cx="2808313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3</m:t>
                      </m:r>
                      <m:r>
                        <a:rPr lang="en-GB" sz="6000" i="1">
                          <a:solidFill>
                            <a:srgbClr val="FF0000"/>
                          </a:solidFill>
                          <a:latin typeface="Cambria Math"/>
                        </a:rPr>
                        <m:t>&lt;</m:t>
                      </m:r>
                      <m:r>
                        <a:rPr lang="en-GB" sz="6000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1" y="4154075"/>
                <a:ext cx="2808313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663603" y="3111269"/>
                <a:ext cx="316247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/>
                        </a:rPr>
                        <m:t>2</m:t>
                      </m:r>
                      <m:r>
                        <a:rPr lang="en-GB" sz="6000" i="1">
                          <a:latin typeface="Cambria Math"/>
                        </a:rPr>
                        <m:t>𝑥</m:t>
                      </m:r>
                      <m:r>
                        <a:rPr lang="en-GB" sz="6000" i="1">
                          <a:solidFill>
                            <a:srgbClr val="0000FF"/>
                          </a:solidFill>
                          <a:latin typeface="Cambria Math"/>
                        </a:rPr>
                        <m:t>≤</m:t>
                      </m:r>
                      <m:r>
                        <a:rPr lang="en-GB" sz="60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14</m:t>
                      </m:r>
                    </m:oMath>
                  </m:oMathPara>
                </a14:m>
                <a:endParaRPr lang="en-GB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3603" y="3111269"/>
                <a:ext cx="3162472" cy="10156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107653" y="4285545"/>
                <a:ext cx="227437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/>
                        </a:rPr>
                        <m:t>𝑥</m:t>
                      </m:r>
                      <m:r>
                        <a:rPr lang="en-GB" sz="6000" i="1">
                          <a:solidFill>
                            <a:srgbClr val="0000FF"/>
                          </a:solidFill>
                          <a:latin typeface="Cambria Math"/>
                        </a:rPr>
                        <m:t>≤</m:t>
                      </m:r>
                      <m:r>
                        <a:rPr lang="en-GB" sz="60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7</m:t>
                      </m:r>
                    </m:oMath>
                  </m:oMathPara>
                </a14:m>
                <a:endParaRPr lang="en-GB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7653" y="4285545"/>
                <a:ext cx="2274372" cy="10156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431704" y="5418487"/>
                <a:ext cx="5521121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1" i="1">
                          <a:solidFill>
                            <a:srgbClr val="FF0000"/>
                          </a:solidFill>
                          <a:latin typeface="Cambria Math"/>
                        </a:rPr>
                        <m:t>𝟑</m:t>
                      </m:r>
                      <m:r>
                        <a:rPr lang="en-GB" sz="8000" b="1" i="1">
                          <a:solidFill>
                            <a:srgbClr val="FF0000"/>
                          </a:solidFill>
                          <a:latin typeface="Cambria Math"/>
                        </a:rPr>
                        <m:t>&lt;</m:t>
                      </m:r>
                      <m:r>
                        <a:rPr lang="en-GB" sz="8000" b="1" i="1">
                          <a:latin typeface="Cambria Math"/>
                        </a:rPr>
                        <m:t>𝒙</m:t>
                      </m:r>
                      <m:r>
                        <a:rPr lang="en-GB" sz="8000" b="1" i="1">
                          <a:solidFill>
                            <a:srgbClr val="0000FF"/>
                          </a:solidFill>
                          <a:latin typeface="Cambria Math"/>
                        </a:rPr>
                        <m:t>≤</m:t>
                      </m:r>
                      <m:r>
                        <a:rPr lang="en-GB" sz="8000" b="1" i="1">
                          <a:solidFill>
                            <a:srgbClr val="0000FF"/>
                          </a:solidFill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en-GB" sz="8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5418487"/>
                <a:ext cx="5521121" cy="132343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/>
          <p:cNvCxnSpPr/>
          <p:nvPr/>
        </p:nvCxnSpPr>
        <p:spPr>
          <a:xfrm>
            <a:off x="6081478" y="1955598"/>
            <a:ext cx="1504" cy="337768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671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24000" y="433240"/>
                <a:ext cx="8964488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𝟓</m:t>
                      </m:r>
                      <m:r>
                        <a:rPr lang="en-GB" sz="8800" b="1" i="1">
                          <a:solidFill>
                            <a:srgbClr val="FF0000"/>
                          </a:solidFill>
                          <a:latin typeface="Cambria Math"/>
                        </a:rPr>
                        <m:t>&lt;</m:t>
                      </m:r>
                      <m:r>
                        <a:rPr lang="en-GB" sz="8800" b="1" i="1">
                          <a:latin typeface="Cambria Math"/>
                        </a:rPr>
                        <m:t>𝟐</m:t>
                      </m:r>
                      <m:r>
                        <a:rPr lang="en-GB" sz="8800" b="1" i="1">
                          <a:latin typeface="Cambria Math"/>
                        </a:rPr>
                        <m:t>𝒙</m:t>
                      </m:r>
                      <m:r>
                        <a:rPr lang="en-GB" sz="8800" b="1" i="1">
                          <a:latin typeface="Cambria Math"/>
                        </a:rPr>
                        <m:t>−</m:t>
                      </m:r>
                      <m:r>
                        <a:rPr lang="en-GB" sz="8800" b="1" i="1">
                          <a:latin typeface="Cambria Math"/>
                        </a:rPr>
                        <m:t>𝟏</m:t>
                      </m:r>
                      <m:r>
                        <a:rPr lang="en-GB" sz="8800" b="1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≤</m:t>
                      </m:r>
                      <m:r>
                        <a:rPr lang="en-GB" sz="8800" b="1" i="1">
                          <a:latin typeface="Cambria Math"/>
                        </a:rPr>
                        <m:t>𝟏𝟑</m:t>
                      </m:r>
                    </m:oMath>
                  </m:oMathPara>
                </a14:m>
                <a:endParaRPr lang="en-GB" sz="8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433240"/>
                <a:ext cx="8964488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11015" y="2348879"/>
                <a:ext cx="913098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8800" i="1">
                          <a:solidFill>
                            <a:srgbClr val="FF0000"/>
                          </a:solidFill>
                          <a:latin typeface="Cambria Math"/>
                        </a:rPr>
                        <m:t>&lt;</m:t>
                      </m:r>
                      <m:r>
                        <a:rPr lang="en-GB" sz="8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GB" sz="8800" i="1">
                          <a:latin typeface="Cambria Math"/>
                        </a:rPr>
                        <m:t>2</m:t>
                      </m:r>
                      <m:r>
                        <a:rPr lang="en-GB" sz="8800" i="1">
                          <a:latin typeface="Cambria Math"/>
                        </a:rPr>
                        <m:t>𝑥</m:t>
                      </m:r>
                      <m:r>
                        <a:rPr lang="en-GB" sz="8800" i="1">
                          <a:solidFill>
                            <a:schemeClr val="bg1"/>
                          </a:solidFill>
                          <a:latin typeface="Cambria Math"/>
                        </a:rPr>
                        <m:t>−</m:t>
                      </m:r>
                      <m:r>
                        <a:rPr lang="en-GB" sz="8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8800" i="1">
                          <a:solidFill>
                            <a:srgbClr val="0000FF"/>
                          </a:solidFill>
                          <a:latin typeface="Cambria Math"/>
                        </a:rPr>
                        <m:t>≤</m:t>
                      </m:r>
                      <m:r>
                        <a:rPr lang="en-GB" sz="88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en-GB" sz="8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015" y="2348879"/>
                <a:ext cx="9130983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919536" y="4509120"/>
                <a:ext cx="8316415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8800" i="1">
                          <a:solidFill>
                            <a:srgbClr val="FF0000"/>
                          </a:solidFill>
                          <a:latin typeface="Cambria Math"/>
                        </a:rPr>
                        <m:t>&lt;</m:t>
                      </m:r>
                      <m:r>
                        <a:rPr lang="en-GB" sz="8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GB" sz="8800" i="1">
                          <a:latin typeface="Cambria Math"/>
                        </a:rPr>
                        <m:t>𝑥</m:t>
                      </m:r>
                      <m:r>
                        <a:rPr lang="en-GB" sz="8800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GB" sz="8800" i="1">
                          <a:solidFill>
                            <a:srgbClr val="0000FF"/>
                          </a:solidFill>
                          <a:latin typeface="Cambria Math"/>
                        </a:rPr>
                        <m:t>≤</m:t>
                      </m:r>
                      <m:r>
                        <a:rPr lang="en-GB" sz="8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4509120"/>
                <a:ext cx="8316415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629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524000" y="433240"/>
                <a:ext cx="8964488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𝟓</m:t>
                      </m:r>
                      <m:r>
                        <a:rPr lang="en-GB" sz="8800" b="1" i="1">
                          <a:solidFill>
                            <a:schemeClr val="tx1"/>
                          </a:solidFill>
                          <a:latin typeface="Cambria Math"/>
                        </a:rPr>
                        <m:t>&lt;</m:t>
                      </m:r>
                      <m:r>
                        <a:rPr lang="en-GB" sz="8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8800" b="1" i="1">
                          <a:solidFill>
                            <a:schemeClr val="tx1"/>
                          </a:solidFill>
                          <a:latin typeface="Cambria Math"/>
                        </a:rPr>
                        <m:t>𝒙</m:t>
                      </m:r>
                      <m:r>
                        <a:rPr lang="en-GB" sz="8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8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88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≤</m:t>
                      </m:r>
                      <m:r>
                        <a:rPr lang="en-GB" sz="8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𝟏𝟏</m:t>
                      </m:r>
                    </m:oMath>
                  </m:oMathPara>
                </a14:m>
                <a:endParaRPr lang="en-GB" sz="88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433240"/>
                <a:ext cx="8964488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811016" y="2348879"/>
                <a:ext cx="8424936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8800" i="1">
                          <a:solidFill>
                            <a:schemeClr val="tx1"/>
                          </a:solidFill>
                          <a:latin typeface="Cambria Math"/>
                        </a:rPr>
                        <m:t>&lt;</m:t>
                      </m:r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8800" i="1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8800" i="1">
                          <a:solidFill>
                            <a:schemeClr val="tx1"/>
                          </a:solidFill>
                          <a:latin typeface="Cambria Math"/>
                        </a:rPr>
                        <m:t>≤</m:t>
                      </m:r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9</m:t>
                      </m:r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016" y="2348879"/>
                <a:ext cx="8424936" cy="1446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919537" y="4509120"/>
                <a:ext cx="8136904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8800" i="1">
                          <a:solidFill>
                            <a:schemeClr val="tx1"/>
                          </a:solidFill>
                          <a:latin typeface="Cambria Math"/>
                        </a:rPr>
                        <m:t>&lt;</m:t>
                      </m:r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</m:t>
                      </m:r>
                      <m:r>
                        <a:rPr lang="en-GB" sz="8800" i="1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GB" sz="8800" i="1">
                          <a:solidFill>
                            <a:schemeClr val="tx1"/>
                          </a:solidFill>
                          <a:latin typeface="Cambria Math"/>
                        </a:rPr>
                        <m:t>≤</m:t>
                      </m:r>
                      <m:r>
                        <a:rPr lang="en-GB" sz="8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3</m:t>
                      </m:r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7" y="4509120"/>
                <a:ext cx="8136904" cy="1446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9175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60" y="274637"/>
            <a:ext cx="11521280" cy="1398154"/>
          </a:xfrm>
        </p:spPr>
        <p:txBody>
          <a:bodyPr>
            <a:noAutofit/>
          </a:bodyPr>
          <a:lstStyle/>
          <a:p>
            <a:r>
              <a:rPr lang="en-GB" sz="4800" dirty="0"/>
              <a:t>Solve these inequalities and </a:t>
            </a:r>
            <a:br>
              <a:rPr lang="en-GB" sz="4800" dirty="0"/>
            </a:br>
            <a:r>
              <a:rPr lang="en-GB" sz="4800" dirty="0"/>
              <a:t>write all the integer values that satisfy them: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559496" y="1866819"/>
                <a:ext cx="9144000" cy="1512168"/>
              </a:xfrm>
            </p:spPr>
            <p:txBody>
              <a:bodyPr>
                <a:noAutofit/>
              </a:bodyPr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8</m:t>
                      </m:r>
                      <m:r>
                        <a:rPr lang="en-GB" sz="800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3</m:t>
                      </m:r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+2&lt;23</m:t>
                      </m:r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59496" y="1866819"/>
                <a:ext cx="9144000" cy="151216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351584" y="3608628"/>
                <a:ext cx="7776864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2</m:t>
                      </m:r>
                      <m:r>
                        <a:rPr lang="en-GB" sz="800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GB" sz="8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    </m:t>
                      </m:r>
                      <m:r>
                        <a:rPr lang="en-GB" sz="8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     </m:t>
                      </m:r>
                      <m:r>
                        <a:rPr lang="en-GB" sz="800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GB" sz="80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  </m:t>
                      </m:r>
                      <m:r>
                        <a:rPr lang="en-GB" sz="80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7</m:t>
                      </m:r>
                    </m:oMath>
                  </m:oMathPara>
                </a14:m>
                <a:endParaRPr lang="en-GB" sz="8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3608628"/>
                <a:ext cx="7776864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839416" y="5373216"/>
            <a:ext cx="105131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6600" dirty="0"/>
              <a:t>Integer values are 2, 3, 4, 5, 6</a:t>
            </a:r>
          </a:p>
        </p:txBody>
      </p:sp>
    </p:spTree>
    <p:extLst>
      <p:ext uri="{BB962C8B-B14F-4D97-AF65-F5344CB8AC3E}">
        <p14:creationId xmlns:p14="http://schemas.microsoft.com/office/powerpoint/2010/main" val="2319595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935</TotalTime>
  <Words>203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 Math</vt:lpstr>
      <vt:lpstr>Times New Roman</vt:lpstr>
      <vt:lpstr>Office Theme</vt:lpstr>
      <vt:lpstr>PowerPoint Presentation</vt:lpstr>
      <vt:lpstr>x is an integer.  State all the values of x.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Solve these inequalities and  write all the integer values that satisfy them:</vt:lpstr>
    </vt:vector>
  </TitlesOfParts>
  <Company>Worthing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Inequalities</dc:title>
  <dc:creator>A Lutwyche</dc:creator>
  <cp:lastModifiedBy>Stewart Gale</cp:lastModifiedBy>
  <cp:revision>76</cp:revision>
  <dcterms:created xsi:type="dcterms:W3CDTF">2013-07-02T08:32:40Z</dcterms:created>
  <dcterms:modified xsi:type="dcterms:W3CDTF">2023-09-04T16:34:54Z</dcterms:modified>
</cp:coreProperties>
</file>