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8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E8EDDB6-37EA-417A-A400-6E61AEE55DFA}"/>
    <pc:docChg chg="modSld">
      <pc:chgData name="Stewart Gale" userId="3647ddd2-6040-41ae-a96d-232c23482af8" providerId="ADAL" clId="{5E8EDDB6-37EA-417A-A400-6E61AEE55DFA}" dt="2022-11-16T17:49:49.720" v="1" actId="1076"/>
      <pc:docMkLst>
        <pc:docMk/>
      </pc:docMkLst>
      <pc:sldChg chg="modSp mod">
        <pc:chgData name="Stewart Gale" userId="3647ddd2-6040-41ae-a96d-232c23482af8" providerId="ADAL" clId="{5E8EDDB6-37EA-417A-A400-6E61AEE55DFA}" dt="2022-11-16T17:49:49.720" v="1" actId="1076"/>
        <pc:sldMkLst>
          <pc:docMk/>
          <pc:sldMk cId="1546974220" sldId="257"/>
        </pc:sldMkLst>
        <pc:graphicFrameChg chg="mod modGraphic">
          <ac:chgData name="Stewart Gale" userId="3647ddd2-6040-41ae-a96d-232c23482af8" providerId="ADAL" clId="{5E8EDDB6-37EA-417A-A400-6E61AEE55DFA}" dt="2022-11-16T17:49:49.720" v="1" actId="1076"/>
          <ac:graphicFrameMkLst>
            <pc:docMk/>
            <pc:sldMk cId="1546974220" sldId="257"/>
            <ac:graphicFrameMk id="4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5B3BE-4A72-4001-BBD5-138833F8FFE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E5D8-0B96-43A6-B446-25FF31F36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093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5B3BE-4A72-4001-BBD5-138833F8FFE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E5D8-0B96-43A6-B446-25FF31F36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56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5B3BE-4A72-4001-BBD5-138833F8FFE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E5D8-0B96-43A6-B446-25FF31F36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181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5B3BE-4A72-4001-BBD5-138833F8FFE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E5D8-0B96-43A6-B446-25FF31F36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574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5B3BE-4A72-4001-BBD5-138833F8FFE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E5D8-0B96-43A6-B446-25FF31F36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56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5B3BE-4A72-4001-BBD5-138833F8FFE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E5D8-0B96-43A6-B446-25FF31F36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238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5B3BE-4A72-4001-BBD5-138833F8FFE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E5D8-0B96-43A6-B446-25FF31F36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93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5B3BE-4A72-4001-BBD5-138833F8FFE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E5D8-0B96-43A6-B446-25FF31F36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830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5B3BE-4A72-4001-BBD5-138833F8FFE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E5D8-0B96-43A6-B446-25FF31F36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744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5B3BE-4A72-4001-BBD5-138833F8FFE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E5D8-0B96-43A6-B446-25FF31F36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942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5B3BE-4A72-4001-BBD5-138833F8FFE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4E5D8-0B96-43A6-B446-25FF31F36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781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5B3BE-4A72-4001-BBD5-138833F8FFE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4E5D8-0B96-43A6-B446-25FF31F36B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54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576" t="21442" r="16412" b="10285"/>
          <a:stretch/>
        </p:blipFill>
        <p:spPr>
          <a:xfrm>
            <a:off x="244698" y="-1"/>
            <a:ext cx="11822805" cy="683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930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1831" y="2242355"/>
            <a:ext cx="86932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45197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3741" t="11186" r="53827" b="17111"/>
          <a:stretch/>
        </p:blipFill>
        <p:spPr>
          <a:xfrm>
            <a:off x="409575" y="39420"/>
            <a:ext cx="6350000" cy="68185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6873" t="82889" r="56955" b="13454"/>
          <a:stretch/>
        </p:blipFill>
        <p:spPr>
          <a:xfrm>
            <a:off x="7010399" y="6358469"/>
            <a:ext cx="4944534" cy="4317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22520" y="1687038"/>
            <a:ext cx="5569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Convert the speeds.</a:t>
            </a:r>
          </a:p>
          <a:p>
            <a:pPr algn="ctr"/>
            <a:r>
              <a:rPr lang="en-GB" sz="2400" dirty="0"/>
              <a:t>(give you answers to 1p.d)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2520" y="2878667"/>
            <a:ext cx="5569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m/s = meters per second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2520" y="4036766"/>
            <a:ext cx="5569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km/h = kilometres per hour</a:t>
            </a:r>
          </a:p>
        </p:txBody>
      </p:sp>
      <p:pic>
        <p:nvPicPr>
          <p:cNvPr id="1033" name="Picture 2" descr="cheet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3" descr="domestic c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4" descr="Galapagos tortoi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5" descr="giraff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6" descr="red kangaro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7" descr="hors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8" descr="greyhoun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9" descr="Image result for cockroach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0" descr="http://farm9.staticflickr.com/8215/8343428232_b64819ae55_b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0" y="0"/>
            <a:ext cx="409575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6105" y="628650"/>
            <a:ext cx="153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101.9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87970" y="4159521"/>
            <a:ext cx="153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60.5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7970" y="4884798"/>
            <a:ext cx="153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63.4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7970" y="5640566"/>
            <a:ext cx="153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5.4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49710" y="1348384"/>
            <a:ext cx="153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13.3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49710" y="2010203"/>
            <a:ext cx="153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0.05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49710" y="2647834"/>
            <a:ext cx="153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14.4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49710" y="3448710"/>
            <a:ext cx="153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19.4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37845" y="6301465"/>
            <a:ext cx="153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10.4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98710" y="6301464"/>
            <a:ext cx="1531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37.6</a:t>
            </a:r>
          </a:p>
        </p:txBody>
      </p:sp>
    </p:spTree>
    <p:extLst>
      <p:ext uri="{BB962C8B-B14F-4D97-AF65-F5344CB8AC3E}">
        <p14:creationId xmlns:p14="http://schemas.microsoft.com/office/powerpoint/2010/main" val="2675760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319599"/>
              </p:ext>
            </p:extLst>
          </p:nvPr>
        </p:nvGraphicFramePr>
        <p:xfrm>
          <a:off x="799970" y="181907"/>
          <a:ext cx="10592060" cy="6494186"/>
        </p:xfrm>
        <a:graphic>
          <a:graphicData uri="http://schemas.openxmlformats.org/drawingml/2006/table">
            <a:tbl>
              <a:tblPr/>
              <a:tblGrid>
                <a:gridCol w="188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0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2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84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0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7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9421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Distance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World Record Time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Men’s Record Holder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speed in m/s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convert to km/h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convert to mph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7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100 m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9.58 s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Usain Bolt (Jam)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10.44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37.6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23.4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77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200 m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19.19 s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Usain Bolt (Jam)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10.42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37.5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23.3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7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400 m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43.18 s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Michael Johnson (USA)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9.26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33.3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20.7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77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800 m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1 min 41 s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David Rushida (Ken)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7.92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28.5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17.7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77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1500 m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3 mins 26s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Hicham El Gurrouj (Mor)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7.28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16.3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77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5000 m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12 mins 37s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Kenenisa Bekele (ken)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6.61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23.8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14.8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77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Half-marathon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58 mins 23 s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Zersenay Tadese (Eri)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6.03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21.7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13.5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77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Marathon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2h 2 mins 57s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Dennis Kimeto (Ken)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5.78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20.8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12.9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77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100 km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6h 13 mins 33 s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8000"/>
                          </a:solidFill>
                          <a:effectLst/>
                          <a:latin typeface="Calibri" panose="020F0502020204030204" pitchFamily="34" charset="0"/>
                        </a:rPr>
                        <a:t>Takahiro Sunada (Jap)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4.47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16.1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10.0</a:t>
                      </a:r>
                    </a:p>
                  </a:txBody>
                  <a:tcPr marL="7826" marR="7826" marT="7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6974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176</Words>
  <Application>Microsoft Office PowerPoint</Application>
  <PresentationFormat>Widescreen</PresentationFormat>
  <Paragraphs>75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2016-03-20T06:05:16Z</dcterms:created>
  <dcterms:modified xsi:type="dcterms:W3CDTF">2022-11-16T17:49:52Z</dcterms:modified>
</cp:coreProperties>
</file>