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69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38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23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88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6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02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41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52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28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96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53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43557-87B3-4F5E-A15A-AB5AC40FC90A}" type="datetimeFigureOut">
              <a:rPr lang="en-GB" smtClean="0"/>
              <a:t>03/03/2020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65F8-46FB-4C68-B689-1AC932A265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9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81" t="14375" r="4281" b="10750"/>
          <a:stretch/>
        </p:blipFill>
        <p:spPr>
          <a:xfrm>
            <a:off x="137160" y="171450"/>
            <a:ext cx="6069313" cy="3749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ac468e8e-cdd3-4dce-8055-08a151120da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" t="16504" r="7245" b="8746"/>
          <a:stretch/>
        </p:blipFill>
        <p:spPr bwMode="auto">
          <a:xfrm>
            <a:off x="6389370" y="171450"/>
            <a:ext cx="5657850" cy="3749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00191" y="431462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34225" y="556061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984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77290" y="2148840"/>
            <a:ext cx="98755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94635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81" t="14375" r="4281" b="10750"/>
          <a:stretch/>
        </p:blipFill>
        <p:spPr>
          <a:xfrm>
            <a:off x="137160" y="171450"/>
            <a:ext cx="6069313" cy="3749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ac468e8e-cdd3-4dce-8055-08a151120da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" t="16504" r="7245" b="8746"/>
          <a:stretch/>
        </p:blipFill>
        <p:spPr bwMode="auto">
          <a:xfrm>
            <a:off x="6389370" y="171450"/>
            <a:ext cx="5657850" cy="3749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4471" y="472610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137160" y="171450"/>
            <a:ext cx="6069313" cy="37490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6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81" t="14375" r="4281" b="10750"/>
          <a:stretch/>
        </p:blipFill>
        <p:spPr>
          <a:xfrm>
            <a:off x="137160" y="171450"/>
            <a:ext cx="7383097" cy="45605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298345" y="140547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9102" y="3152385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multiplied by 3 first instead of add 3.</a:t>
            </a: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62" t="59126" r="34871" b="25687"/>
          <a:stretch/>
        </p:blipFill>
        <p:spPr>
          <a:xfrm>
            <a:off x="1023318" y="4527664"/>
            <a:ext cx="5579517" cy="227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2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ac468e8e-cdd3-4dce-8055-08a151120da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" t="16504" r="7245" b="8746"/>
          <a:stretch/>
        </p:blipFill>
        <p:spPr bwMode="auto">
          <a:xfrm>
            <a:off x="223751" y="229292"/>
            <a:ext cx="7109460" cy="47109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7517" t="59035" r="7076" b="25702"/>
          <a:stretch/>
        </p:blipFill>
        <p:spPr>
          <a:xfrm>
            <a:off x="984018" y="4653058"/>
            <a:ext cx="5505451" cy="22049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86847" y="622296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93572" y="2358126"/>
            <a:ext cx="425752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multiplied the bracket to get </a:t>
            </a:r>
          </a:p>
          <a:p>
            <a:pPr algn="ctr"/>
            <a:r>
              <a:rPr lang="en-GB" sz="4400" dirty="0" smtClean="0"/>
              <a:t>-3a - </a:t>
            </a:r>
            <a:r>
              <a:rPr lang="en-GB" sz="4400" dirty="0" smtClean="0"/>
              <a:t>63</a:t>
            </a:r>
            <a:r>
              <a:rPr lang="en-GB" sz="4400" dirty="0" smtClean="0"/>
              <a:t> </a:t>
            </a:r>
            <a:r>
              <a:rPr lang="en-GB" sz="4400" dirty="0" smtClean="0"/>
              <a:t>= 12 instead of </a:t>
            </a:r>
          </a:p>
          <a:p>
            <a:pPr algn="ctr"/>
            <a:r>
              <a:rPr lang="en-GB" sz="4400" dirty="0" smtClean="0"/>
              <a:t>-3a </a:t>
            </a:r>
            <a:r>
              <a:rPr lang="en-GB" sz="4400" smtClean="0"/>
              <a:t>+ </a:t>
            </a:r>
            <a:r>
              <a:rPr lang="en-GB" sz="4400" smtClean="0"/>
              <a:t>63</a:t>
            </a:r>
            <a:r>
              <a:rPr lang="en-GB" sz="4400" smtClean="0"/>
              <a:t> </a:t>
            </a:r>
            <a:r>
              <a:rPr lang="en-GB" sz="4400" dirty="0" smtClean="0"/>
              <a:t>= 12.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255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2020-01-27T04:05:57Z</dcterms:created>
  <dcterms:modified xsi:type="dcterms:W3CDTF">2020-03-03T11:01:53Z</dcterms:modified>
</cp:coreProperties>
</file>