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64" r:id="rId3"/>
    <p:sldId id="261" r:id="rId4"/>
    <p:sldId id="259" r:id="rId5"/>
    <p:sldId id="263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7137B-4671-456B-B603-A068D0915A37}" v="1" dt="2021-10-13T03:09:19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7D7137B-4671-456B-B603-A068D0915A37}"/>
    <pc:docChg chg="custSel addSld modSld">
      <pc:chgData name="Stewart Gale" userId="3647ddd2-6040-41ae-a96d-232c23482af8" providerId="ADAL" clId="{17D7137B-4671-456B-B603-A068D0915A37}" dt="2021-10-13T03:10:20.018" v="21" actId="1076"/>
      <pc:docMkLst>
        <pc:docMk/>
      </pc:docMkLst>
      <pc:sldChg chg="delSp modSp mod delAnim">
        <pc:chgData name="Stewart Gale" userId="3647ddd2-6040-41ae-a96d-232c23482af8" providerId="ADAL" clId="{17D7137B-4671-456B-B603-A068D0915A37}" dt="2021-10-13T03:09:50.814" v="17" actId="1076"/>
        <pc:sldMkLst>
          <pc:docMk/>
          <pc:sldMk cId="1458589448" sldId="260"/>
        </pc:sldMkLst>
        <pc:spChg chg="mod">
          <ac:chgData name="Stewart Gale" userId="3647ddd2-6040-41ae-a96d-232c23482af8" providerId="ADAL" clId="{17D7137B-4671-456B-B603-A068D0915A37}" dt="2021-10-13T03:09:50.814" v="17" actId="1076"/>
          <ac:spMkLst>
            <pc:docMk/>
            <pc:sldMk cId="1458589448" sldId="260"/>
            <ac:spMk id="5" creationId="{00000000-0000-0000-0000-000000000000}"/>
          </ac:spMkLst>
        </pc:spChg>
        <pc:spChg chg="del">
          <ac:chgData name="Stewart Gale" userId="3647ddd2-6040-41ae-a96d-232c23482af8" providerId="ADAL" clId="{17D7137B-4671-456B-B603-A068D0915A37}" dt="2021-10-13T03:09:26.123" v="1" actId="478"/>
          <ac:spMkLst>
            <pc:docMk/>
            <pc:sldMk cId="1458589448" sldId="260"/>
            <ac:spMk id="6" creationId="{00000000-0000-0000-0000-000000000000}"/>
          </ac:spMkLst>
        </pc:spChg>
        <pc:spChg chg="del">
          <ac:chgData name="Stewart Gale" userId="3647ddd2-6040-41ae-a96d-232c23482af8" providerId="ADAL" clId="{17D7137B-4671-456B-B603-A068D0915A37}" dt="2021-10-13T03:09:26.123" v="1" actId="478"/>
          <ac:spMkLst>
            <pc:docMk/>
            <pc:sldMk cId="1458589448" sldId="260"/>
            <ac:spMk id="7" creationId="{00000000-0000-0000-0000-000000000000}"/>
          </ac:spMkLst>
        </pc:spChg>
        <pc:spChg chg="del">
          <ac:chgData name="Stewart Gale" userId="3647ddd2-6040-41ae-a96d-232c23482af8" providerId="ADAL" clId="{17D7137B-4671-456B-B603-A068D0915A37}" dt="2021-10-13T03:09:26.123" v="1" actId="478"/>
          <ac:spMkLst>
            <pc:docMk/>
            <pc:sldMk cId="1458589448" sldId="260"/>
            <ac:spMk id="10" creationId="{00000000-0000-0000-0000-000000000000}"/>
          </ac:spMkLst>
        </pc:spChg>
        <pc:spChg chg="del">
          <ac:chgData name="Stewart Gale" userId="3647ddd2-6040-41ae-a96d-232c23482af8" providerId="ADAL" clId="{17D7137B-4671-456B-B603-A068D0915A37}" dt="2021-10-13T03:09:26.123" v="1" actId="478"/>
          <ac:spMkLst>
            <pc:docMk/>
            <pc:sldMk cId="1458589448" sldId="260"/>
            <ac:spMk id="11" creationId="{00000000-0000-0000-0000-000000000000}"/>
          </ac:spMkLst>
        </pc:spChg>
        <pc:spChg chg="del">
          <ac:chgData name="Stewart Gale" userId="3647ddd2-6040-41ae-a96d-232c23482af8" providerId="ADAL" clId="{17D7137B-4671-456B-B603-A068D0915A37}" dt="2021-10-13T03:09:26.123" v="1" actId="478"/>
          <ac:spMkLst>
            <pc:docMk/>
            <pc:sldMk cId="1458589448" sldId="260"/>
            <ac:spMk id="12" creationId="{00000000-0000-0000-0000-000000000000}"/>
          </ac:spMkLst>
        </pc:spChg>
        <pc:picChg chg="del">
          <ac:chgData name="Stewart Gale" userId="3647ddd2-6040-41ae-a96d-232c23482af8" providerId="ADAL" clId="{17D7137B-4671-456B-B603-A068D0915A37}" dt="2021-10-13T03:09:26.123" v="1" actId="478"/>
          <ac:picMkLst>
            <pc:docMk/>
            <pc:sldMk cId="1458589448" sldId="260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17D7137B-4671-456B-B603-A068D0915A37}" dt="2021-10-13T03:10:20.018" v="21" actId="1076"/>
        <pc:sldMkLst>
          <pc:docMk/>
          <pc:sldMk cId="2885757943" sldId="261"/>
        </pc:sldMkLst>
        <pc:spChg chg="mod">
          <ac:chgData name="Stewart Gale" userId="3647ddd2-6040-41ae-a96d-232c23482af8" providerId="ADAL" clId="{17D7137B-4671-456B-B603-A068D0915A37}" dt="2021-10-13T03:10:20.018" v="21" actId="1076"/>
          <ac:spMkLst>
            <pc:docMk/>
            <pc:sldMk cId="2885757943" sldId="261"/>
            <ac:spMk id="7" creationId="{00000000-0000-0000-0000-000000000000}"/>
          </ac:spMkLst>
        </pc:spChg>
        <pc:spChg chg="mod">
          <ac:chgData name="Stewart Gale" userId="3647ddd2-6040-41ae-a96d-232c23482af8" providerId="ADAL" clId="{17D7137B-4671-456B-B603-A068D0915A37}" dt="2021-10-13T03:10:17.649" v="20" actId="1076"/>
          <ac:spMkLst>
            <pc:docMk/>
            <pc:sldMk cId="2885757943" sldId="261"/>
            <ac:spMk id="13" creationId="{00000000-0000-0000-0000-000000000000}"/>
          </ac:spMkLst>
        </pc:spChg>
      </pc:sldChg>
      <pc:sldChg chg="delSp modSp add mod">
        <pc:chgData name="Stewart Gale" userId="3647ddd2-6040-41ae-a96d-232c23482af8" providerId="ADAL" clId="{17D7137B-4671-456B-B603-A068D0915A37}" dt="2021-10-13T03:09:59.985" v="19" actId="1076"/>
        <pc:sldMkLst>
          <pc:docMk/>
          <pc:sldMk cId="80577836" sldId="264"/>
        </pc:sldMkLst>
        <pc:spChg chg="del">
          <ac:chgData name="Stewart Gale" userId="3647ddd2-6040-41ae-a96d-232c23482af8" providerId="ADAL" clId="{17D7137B-4671-456B-B603-A068D0915A37}" dt="2021-10-13T03:09:53.960" v="18" actId="478"/>
          <ac:spMkLst>
            <pc:docMk/>
            <pc:sldMk cId="80577836" sldId="264"/>
            <ac:spMk id="5" creationId="{00000000-0000-0000-0000-000000000000}"/>
          </ac:spMkLst>
        </pc:spChg>
        <pc:spChg chg="mod">
          <ac:chgData name="Stewart Gale" userId="3647ddd2-6040-41ae-a96d-232c23482af8" providerId="ADAL" clId="{17D7137B-4671-456B-B603-A068D0915A37}" dt="2021-10-13T03:09:59.985" v="19" actId="1076"/>
          <ac:spMkLst>
            <pc:docMk/>
            <pc:sldMk cId="80577836" sldId="264"/>
            <ac:spMk id="6" creationId="{00000000-0000-0000-0000-000000000000}"/>
          </ac:spMkLst>
        </pc:spChg>
        <pc:spChg chg="mod">
          <ac:chgData name="Stewart Gale" userId="3647ddd2-6040-41ae-a96d-232c23482af8" providerId="ADAL" clId="{17D7137B-4671-456B-B603-A068D0915A37}" dt="2021-10-13T03:09:59.985" v="19" actId="1076"/>
          <ac:spMkLst>
            <pc:docMk/>
            <pc:sldMk cId="80577836" sldId="264"/>
            <ac:spMk id="7" creationId="{00000000-0000-0000-0000-000000000000}"/>
          </ac:spMkLst>
        </pc:spChg>
        <pc:spChg chg="mod">
          <ac:chgData name="Stewart Gale" userId="3647ddd2-6040-41ae-a96d-232c23482af8" providerId="ADAL" clId="{17D7137B-4671-456B-B603-A068D0915A37}" dt="2021-10-13T03:09:59.985" v="19" actId="1076"/>
          <ac:spMkLst>
            <pc:docMk/>
            <pc:sldMk cId="80577836" sldId="264"/>
            <ac:spMk id="10" creationId="{00000000-0000-0000-0000-000000000000}"/>
          </ac:spMkLst>
        </pc:spChg>
        <pc:spChg chg="mod">
          <ac:chgData name="Stewart Gale" userId="3647ddd2-6040-41ae-a96d-232c23482af8" providerId="ADAL" clId="{17D7137B-4671-456B-B603-A068D0915A37}" dt="2021-10-13T03:09:59.985" v="19" actId="1076"/>
          <ac:spMkLst>
            <pc:docMk/>
            <pc:sldMk cId="80577836" sldId="264"/>
            <ac:spMk id="11" creationId="{00000000-0000-0000-0000-000000000000}"/>
          </ac:spMkLst>
        </pc:spChg>
        <pc:spChg chg="mod">
          <ac:chgData name="Stewart Gale" userId="3647ddd2-6040-41ae-a96d-232c23482af8" providerId="ADAL" clId="{17D7137B-4671-456B-B603-A068D0915A37}" dt="2021-10-13T03:09:59.985" v="19" actId="1076"/>
          <ac:spMkLst>
            <pc:docMk/>
            <pc:sldMk cId="80577836" sldId="264"/>
            <ac:spMk id="12" creationId="{00000000-0000-0000-0000-000000000000}"/>
          </ac:spMkLst>
        </pc:spChg>
        <pc:picChg chg="mod">
          <ac:chgData name="Stewart Gale" userId="3647ddd2-6040-41ae-a96d-232c23482af8" providerId="ADAL" clId="{17D7137B-4671-456B-B603-A068D0915A37}" dt="2021-10-13T03:09:59.985" v="19" actId="1076"/>
          <ac:picMkLst>
            <pc:docMk/>
            <pc:sldMk cId="80577836" sldId="264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19AD6-4DFA-4D26-81A3-F2C2B9D22816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23B47-73F6-43A3-88B9-47E680DDAB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1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6"/>
            <a:ext cx="5486082" cy="276999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8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9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32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7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94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2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66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13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00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93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63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50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D80E2-C619-4C23-855D-7005A9C20BBF}" type="datetimeFigureOut">
              <a:rPr lang="en-GB" smtClean="0"/>
              <a:t>13/10/2021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AA2FA-E3D3-426C-844D-7D138CD3E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53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5623" y="1737888"/>
            <a:ext cx="107788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Surface </a:t>
            </a:r>
            <a:r>
              <a:rPr lang="en-US" sz="90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Ar</a:t>
            </a:r>
            <a:r>
              <a:rPr lang="en-US" sz="90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ea </a:t>
            </a:r>
          </a:p>
          <a:p>
            <a:pPr algn="ctr"/>
            <a:r>
              <a:rPr lang="en-US" sz="90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 Cones and Spheres</a:t>
            </a:r>
            <a:endParaRPr lang="en-GB" sz="9000" dirty="0"/>
          </a:p>
        </p:txBody>
      </p:sp>
    </p:spTree>
    <p:extLst>
      <p:ext uri="{BB962C8B-B14F-4D97-AF65-F5344CB8AC3E}">
        <p14:creationId xmlns:p14="http://schemas.microsoft.com/office/powerpoint/2010/main" val="1458589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421" t="13501" r="32103" b="31586"/>
          <a:stretch/>
        </p:blipFill>
        <p:spPr>
          <a:xfrm>
            <a:off x="243840" y="864523"/>
            <a:ext cx="3440186" cy="47327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0357" y="1097615"/>
            <a:ext cx="7176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Surface Area (</a:t>
            </a:r>
            <a:r>
              <a:rPr lang="en-GB" sz="4400" b="1" dirty="0">
                <a:solidFill>
                  <a:srgbClr val="FF0000"/>
                </a:solidFill>
              </a:rPr>
              <a:t>Curved</a:t>
            </a:r>
            <a:r>
              <a:rPr lang="en-GB" sz="4400" dirty="0"/>
              <a:t>) = </a:t>
            </a:r>
            <a:r>
              <a:rPr lang="el-GR" sz="6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π</a:t>
            </a:r>
            <a:r>
              <a:rPr lang="en-GB" sz="6600" b="1" i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rl</a:t>
            </a:r>
            <a:r>
              <a:rPr lang="en-GB" sz="6600" b="1" dirty="0">
                <a:solidFill>
                  <a:srgbClr val="FF0000"/>
                </a:solidFill>
              </a:rPr>
              <a:t> 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90357" y="2772321"/>
            <a:ext cx="5250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Surface Area (</a:t>
            </a:r>
            <a:r>
              <a:rPr lang="en-GB" sz="4400" b="1" dirty="0">
                <a:solidFill>
                  <a:srgbClr val="00B050"/>
                </a:solidFill>
              </a:rPr>
              <a:t>Base</a:t>
            </a:r>
            <a:r>
              <a:rPr lang="en-GB" sz="4400" dirty="0"/>
              <a:t>) =</a:t>
            </a:r>
            <a:endParaRPr lang="en-GB" sz="4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90357" y="4220396"/>
            <a:ext cx="5181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Surface Area (</a:t>
            </a:r>
            <a:r>
              <a:rPr lang="en-GB" sz="4400" b="1" dirty="0">
                <a:solidFill>
                  <a:srgbClr val="0000FF"/>
                </a:solidFill>
              </a:rPr>
              <a:t>Total</a:t>
            </a:r>
            <a:r>
              <a:rPr lang="en-GB" sz="4400" dirty="0"/>
              <a:t>) =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8901944" y="2522671"/>
                <a:ext cx="1697772" cy="1131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sz="66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l-GR" sz="6600" b="1" dirty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</a:rPr>
                            <m:t>π</m:t>
                          </m:r>
                          <m:r>
                            <a:rPr lang="en-GB" sz="6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66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944" y="2522671"/>
                <a:ext cx="1697772" cy="1131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8901944" y="4047784"/>
                <a:ext cx="3007425" cy="942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sz="5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l-GR" sz="5400" b="1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</a:rPr>
                            <m:t>π</m:t>
                          </m:r>
                          <m:r>
                            <m:rPr>
                              <m:nor/>
                            </m:rPr>
                            <a:rPr lang="en-GB" sz="5400" b="1" i="1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</a:rPr>
                            <m:t>rl</m:t>
                          </m:r>
                          <m:r>
                            <m:rPr>
                              <m:nor/>
                            </m:rPr>
                            <a:rPr lang="en-GB" sz="5400" b="1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5400" b="1" dirty="0">
                              <a:solidFill>
                                <a:prstClr val="black"/>
                              </a:solidFill>
                              <a:latin typeface="Times New Roman" panose="02020603050405020304" pitchFamily="18" charset="0"/>
                            </a:rPr>
                            <m:t>+ </m:t>
                          </m:r>
                          <m:r>
                            <m:rPr>
                              <m:nor/>
                            </m:rPr>
                            <a:rPr lang="el-GR" sz="5400" b="1" dirty="0" smtClean="0">
                              <a:solidFill>
                                <a:srgbClr val="00B050"/>
                              </a:solidFill>
                              <a:latin typeface="Times New Roman" panose="02020603050405020304" pitchFamily="18" charset="0"/>
                            </a:rPr>
                            <m:t>π</m:t>
                          </m:r>
                          <m:r>
                            <a:rPr lang="en-GB" sz="5400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54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944" y="4047784"/>
                <a:ext cx="3007425" cy="9420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57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8923" t="12804" r="34013" b="31241"/>
          <a:stretch/>
        </p:blipFill>
        <p:spPr>
          <a:xfrm>
            <a:off x="545868" y="903652"/>
            <a:ext cx="3470564" cy="56110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81200" y="276423"/>
            <a:ext cx="9822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Find the total surface area of the cone. </a:t>
            </a:r>
          </a:p>
          <a:p>
            <a:pPr algn="ctr"/>
            <a:r>
              <a:rPr lang="en-GB" sz="4400" dirty="0"/>
              <a:t>Give you answer in terms of </a:t>
            </a:r>
            <a:r>
              <a:rPr lang="el-GR" sz="4400" dirty="0"/>
              <a:t>π</a:t>
            </a:r>
            <a:endParaRPr lang="en-GB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4469478" y="2066433"/>
            <a:ext cx="7176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Surface Area (</a:t>
            </a:r>
            <a:r>
              <a:rPr lang="en-GB" sz="4400" b="1" dirty="0">
                <a:solidFill>
                  <a:srgbClr val="FF0000"/>
                </a:solidFill>
              </a:rPr>
              <a:t>Curved</a:t>
            </a:r>
            <a:r>
              <a:rPr lang="en-GB" sz="4400" dirty="0"/>
              <a:t>) = </a:t>
            </a:r>
            <a:r>
              <a:rPr lang="el-GR" sz="6600" b="1" dirty="0">
                <a:latin typeface="Times New Roman" panose="02020603050405020304" pitchFamily="18" charset="0"/>
              </a:rPr>
              <a:t>π</a:t>
            </a:r>
            <a:r>
              <a:rPr lang="en-GB" sz="6600" b="1" i="1" dirty="0" err="1">
                <a:latin typeface="Times New Roman" panose="02020603050405020304" pitchFamily="18" charset="0"/>
              </a:rPr>
              <a:t>rl</a:t>
            </a:r>
            <a:r>
              <a:rPr lang="en-GB" sz="6600" b="1" dirty="0"/>
              <a:t> </a:t>
            </a:r>
            <a:endParaRPr lang="en-GB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3350635" y="3355255"/>
            <a:ext cx="10711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4000" dirty="0">
                <a:solidFill>
                  <a:prstClr val="black"/>
                </a:solidFill>
              </a:rPr>
              <a:t>5cm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61273" y="5455486"/>
            <a:ext cx="10711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4000" dirty="0">
                <a:solidFill>
                  <a:prstClr val="black"/>
                </a:solidFill>
              </a:rPr>
              <a:t>3cm</a:t>
            </a:r>
          </a:p>
        </p:txBody>
      </p:sp>
      <p:sp>
        <p:nvSpPr>
          <p:cNvPr id="7" name="Rectangle 6"/>
          <p:cNvSpPr/>
          <p:nvPr/>
        </p:nvSpPr>
        <p:spPr>
          <a:xfrm>
            <a:off x="5379087" y="3947381"/>
            <a:ext cx="559296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solidFill>
                  <a:prstClr val="black"/>
                </a:solidFill>
              </a:rPr>
              <a:t>24</a:t>
            </a:r>
            <a:r>
              <a:rPr lang="el-GR" sz="115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π</a:t>
            </a:r>
            <a:r>
              <a:rPr lang="en-GB" sz="115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GB" sz="11500" b="1" dirty="0">
                <a:solidFill>
                  <a:prstClr val="black"/>
                </a:solidFill>
              </a:rPr>
              <a:t>cm</a:t>
            </a:r>
            <a:r>
              <a:rPr lang="en-GB" sz="11500" b="1" baseline="30000" dirty="0">
                <a:solidFill>
                  <a:prstClr val="black"/>
                </a:solidFill>
              </a:rPr>
              <a:t>2</a:t>
            </a:r>
            <a:endParaRPr lang="en-GB" sz="3600" baseline="30000" dirty="0"/>
          </a:p>
        </p:txBody>
      </p:sp>
    </p:spTree>
    <p:extLst>
      <p:ext uri="{BB962C8B-B14F-4D97-AF65-F5344CB8AC3E}">
        <p14:creationId xmlns:p14="http://schemas.microsoft.com/office/powerpoint/2010/main" val="288575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6133" t="19193" r="28639" b="27207"/>
          <a:stretch/>
        </p:blipFill>
        <p:spPr>
          <a:xfrm>
            <a:off x="4365863" y="1818248"/>
            <a:ext cx="3510146" cy="35337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03315" y="5450680"/>
                <a:ext cx="10435243" cy="1131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600" dirty="0"/>
                  <a:t>Surface Area (</a:t>
                </a:r>
                <a:r>
                  <a:rPr lang="en-GB" sz="6600" b="1" dirty="0">
                    <a:solidFill>
                      <a:srgbClr val="00B050"/>
                    </a:solidFill>
                  </a:rPr>
                  <a:t>Sphere</a:t>
                </a:r>
                <a:r>
                  <a:rPr lang="en-GB" sz="6600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6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6600" b="1" dirty="0">
                            <a:solidFill>
                              <a:srgbClr val="00B05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l-GR" sz="6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</a:rPr>
                          <m:t>π</m:t>
                        </m:r>
                        <m:r>
                          <a:rPr lang="en-GB" sz="66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GB" sz="66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66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315" y="5450680"/>
                <a:ext cx="10435243" cy="1131015"/>
              </a:xfrm>
              <a:prstGeom prst="rect">
                <a:avLst/>
              </a:prstGeom>
              <a:blipFill>
                <a:blip r:embed="rId3"/>
                <a:stretch>
                  <a:fillRect l="-3972" t="-15591" b="-408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52846" y="162915"/>
                <a:ext cx="9346277" cy="1556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600" dirty="0"/>
                  <a:t>Volume (</a:t>
                </a:r>
                <a:r>
                  <a:rPr lang="en-GB" sz="6600" b="1" dirty="0">
                    <a:solidFill>
                      <a:srgbClr val="00B050"/>
                    </a:solidFill>
                  </a:rPr>
                  <a:t>Sphere</a:t>
                </a:r>
                <a:r>
                  <a:rPr lang="en-GB" sz="6600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6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l-GR" sz="66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66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num>
                          <m:den>
                            <m:r>
                              <a:rPr lang="en-GB" sz="66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l-GR" sz="6600" b="1" dirty="0">
                            <a:solidFill>
                              <a:srgbClr val="00B050"/>
                            </a:solidFill>
                            <a:latin typeface="Times New Roman" panose="02020603050405020304" pitchFamily="18" charset="0"/>
                          </a:rPr>
                          <m:t>π</m:t>
                        </m:r>
                        <m:r>
                          <a:rPr lang="en-GB" sz="6600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GB" sz="66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66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846" y="162915"/>
                <a:ext cx="9346277" cy="1556645"/>
              </a:xfrm>
              <a:prstGeom prst="rect">
                <a:avLst/>
              </a:prstGeom>
              <a:blipFill>
                <a:blip r:embed="rId4"/>
                <a:stretch>
                  <a:fillRect l="-4436" b="-16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3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71381" y="2729321"/>
            <a:ext cx="1339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10cm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516615"/>
              </p:ext>
            </p:extLst>
          </p:nvPr>
        </p:nvGraphicFramePr>
        <p:xfrm>
          <a:off x="410097" y="4925766"/>
          <a:ext cx="7010398" cy="1015365"/>
        </p:xfrm>
        <a:graphic>
          <a:graphicData uri="http://schemas.openxmlformats.org/drawingml/2006/table">
            <a:tbl>
              <a:tblPr/>
              <a:tblGrid>
                <a:gridCol w="7010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7090">
                <a:tc>
                  <a:txBody>
                    <a:bodyPr/>
                    <a:lstStyle/>
                    <a:p>
                      <a:pPr algn="l" fontAlgn="b"/>
                      <a:r>
                        <a:rPr lang="en-GB" sz="6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Surface Area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36133" t="19193" r="28639" b="27207"/>
          <a:stretch/>
        </p:blipFill>
        <p:spPr>
          <a:xfrm>
            <a:off x="3685309" y="276083"/>
            <a:ext cx="4389120" cy="441862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420495" y="4771728"/>
            <a:ext cx="39933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dirty="0">
                <a:solidFill>
                  <a:prstClr val="black"/>
                </a:solidFill>
              </a:rPr>
              <a:t>28.3</a:t>
            </a:r>
            <a:r>
              <a:rPr lang="en-GB" sz="80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en-GB" sz="8000" b="1" dirty="0">
                <a:solidFill>
                  <a:prstClr val="black"/>
                </a:solidFill>
              </a:rPr>
              <a:t>cm</a:t>
            </a:r>
            <a:r>
              <a:rPr lang="en-GB" sz="8000" b="1" baseline="30000" dirty="0">
                <a:solidFill>
                  <a:prstClr val="black"/>
                </a:solidFill>
              </a:rPr>
              <a:t>2</a:t>
            </a:r>
            <a:endParaRPr lang="en-GB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187924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658" y="487809"/>
            <a:ext cx="3784600" cy="2654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814" y="3291840"/>
            <a:ext cx="101858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What is the formula for the </a:t>
            </a:r>
          </a:p>
          <a:p>
            <a:pPr algn="ctr"/>
            <a:r>
              <a:rPr lang="en-GB" sz="6600" b="1" dirty="0"/>
              <a:t>surface area</a:t>
            </a:r>
            <a:r>
              <a:rPr lang="en-GB" sz="6600" dirty="0"/>
              <a:t>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658808" y="5465475"/>
                <a:ext cx="6408870" cy="12252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7200" b="1" dirty="0">
                    <a:solidFill>
                      <a:prstClr val="black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72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l-GR" sz="72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l-GR" sz="72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l-GR" sz="7200" b="1" dirty="0">
                                <a:solidFill>
                                  <a:srgbClr val="0070C0"/>
                                </a:solidFill>
                                <a:latin typeface="Times New Roman" panose="02020603050405020304" pitchFamily="18" charset="0"/>
                              </a:rPr>
                              <m:t>π</m:t>
                            </m:r>
                            <m:r>
                              <a:rPr lang="en-GB" sz="72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GB" sz="72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GB" sz="7200" b="1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7200" b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</a:rPr>
                          <m:t>+ </m:t>
                        </m:r>
                        <m:r>
                          <m:rPr>
                            <m:nor/>
                          </m:rPr>
                          <a:rPr lang="en-GB" sz="7200" b="1" i="0" dirty="0" smtClean="0">
                            <a:solidFill>
                              <a:srgbClr val="FFC000"/>
                            </a:solidFill>
                            <a:latin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l-GR" sz="7200" b="1" dirty="0" smtClean="0">
                            <a:solidFill>
                              <a:srgbClr val="FFC000"/>
                            </a:solidFill>
                            <a:latin typeface="Times New Roman" panose="02020603050405020304" pitchFamily="18" charset="0"/>
                          </a:rPr>
                          <m:t>π</m:t>
                        </m:r>
                        <m:r>
                          <a:rPr lang="en-GB" sz="7200" b="1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GB" sz="72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808" y="5465475"/>
                <a:ext cx="6408870" cy="1225272"/>
              </a:xfrm>
              <a:prstGeom prst="rect">
                <a:avLst/>
              </a:prstGeom>
              <a:blipFill>
                <a:blip r:embed="rId4"/>
                <a:stretch>
                  <a:fillRect l="-7136" t="-16418" b="-40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57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91</Words>
  <Application>Microsoft Office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2015-12-13T06:05:46Z</dcterms:created>
  <dcterms:modified xsi:type="dcterms:W3CDTF">2021-10-13T03:10:32Z</dcterms:modified>
</cp:coreProperties>
</file>