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56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>
        <p:scale>
          <a:sx n="70" d="100"/>
          <a:sy n="70" d="100"/>
        </p:scale>
        <p:origin x="24" y="50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9888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50101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629271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662270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925399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608262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8937116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755263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760241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94167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1111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00C6A6-8B3A-4849-9439-21BF38705DC1}" type="datetimeFigureOut">
              <a:rPr lang="en-GB" smtClean="0"/>
              <a:t>30/04/2020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EF367F-4B27-47B5-B920-3F47FF272C3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617117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629294" y="4557771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sp>
        <p:nvSpPr>
          <p:cNvPr id="8" name="TextBox 7"/>
          <p:cNvSpPr txBox="1"/>
          <p:nvPr/>
        </p:nvSpPr>
        <p:spPr>
          <a:xfrm>
            <a:off x="1629294" y="5704014"/>
            <a:ext cx="89444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Most common wrong answer?</a:t>
            </a:r>
            <a:endParaRPr lang="en-GB" sz="5400" dirty="0"/>
          </a:p>
        </p:txBody>
      </p:sp>
      <p:pic>
        <p:nvPicPr>
          <p:cNvPr id="1026" name="Picture 2" descr="https://images.diagnosticquestions.com/uploads/questions/bec45e1c-d200-405e-bc01-31b5b3d3a8a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96" y="210588"/>
            <a:ext cx="5445760" cy="40843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s://images.diagnosticquestions.com/uploads/questions/0b02e6c5-adb6-4f2e-812e-0107b4e683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05" y="171493"/>
            <a:ext cx="5497888" cy="41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190221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764772" y="2049027"/>
            <a:ext cx="10750163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749427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539841" y="5161829"/>
            <a:ext cx="8808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5400" dirty="0" smtClean="0"/>
              <a:t>Worst answered question?</a:t>
            </a:r>
            <a:endParaRPr lang="en-GB" sz="5400" dirty="0"/>
          </a:p>
        </p:txBody>
      </p:sp>
      <p:pic>
        <p:nvPicPr>
          <p:cNvPr id="4" name="Picture 2" descr="https://images.diagnosticquestions.com/uploads/questions/bec45e1c-d200-405e-bc01-31b5b3d3a8a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2696" y="210588"/>
            <a:ext cx="5445760" cy="4084321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 descr="https://images.diagnosticquestions.com/uploads/questions/0b02e6c5-adb6-4f2e-812e-0107b4e683bc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5505" y="171493"/>
            <a:ext cx="5497888" cy="41234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292696" y="178465"/>
            <a:ext cx="5445760" cy="4160779"/>
          </a:xfrm>
          <a:prstGeom prst="rect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003116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7029002" y="2663983"/>
            <a:ext cx="4880365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4000" dirty="0">
                <a:solidFill>
                  <a:srgbClr val="1C1C1C"/>
                </a:solidFill>
                <a:latin typeface="robotolight"/>
              </a:rPr>
              <a:t>The student may believe we need one sign to be minus to get the -10.</a:t>
            </a:r>
            <a:endParaRPr lang="en-GB" sz="4000" dirty="0"/>
          </a:p>
        </p:txBody>
      </p:sp>
      <p:sp>
        <p:nvSpPr>
          <p:cNvPr id="2" name="Rectangle 1"/>
          <p:cNvSpPr/>
          <p:nvPr/>
        </p:nvSpPr>
        <p:spPr>
          <a:xfrm>
            <a:off x="8823695" y="1141212"/>
            <a:ext cx="1290980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8800" b="1" dirty="0">
                <a:solidFill>
                  <a:srgbClr val="1C1C1C"/>
                </a:solidFill>
                <a:latin typeface="robotolight"/>
              </a:rPr>
              <a:t>B</a:t>
            </a:r>
          </a:p>
        </p:txBody>
      </p:sp>
      <p:pic>
        <p:nvPicPr>
          <p:cNvPr id="4" name="Picture 2" descr="https://images.diagnosticquestions.com/uploads/questions/bec45e1c-d200-405e-bc01-31b5b3d3a8a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3638" y="153828"/>
            <a:ext cx="6490489" cy="4867868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3"/>
          <a:srcRect l="13254" t="26021" r="62133" b="58189"/>
          <a:stretch/>
        </p:blipFill>
        <p:spPr>
          <a:xfrm>
            <a:off x="1119116" y="4710132"/>
            <a:ext cx="5022377" cy="21478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55284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8402755" y="1339749"/>
            <a:ext cx="210843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9600" b="1" dirty="0">
                <a:solidFill>
                  <a:srgbClr val="1C1C1C"/>
                </a:solidFill>
                <a:latin typeface="robotolight"/>
              </a:rPr>
              <a:t>A</a:t>
            </a:r>
            <a:endParaRPr lang="en-US" sz="9600" b="1" i="0" dirty="0" smtClean="0">
              <a:solidFill>
                <a:srgbClr val="1C1C1C"/>
              </a:solidFill>
              <a:effectLst/>
              <a:latin typeface="robotoligh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324625" y="2909409"/>
            <a:ext cx="4264690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US" sz="4000" dirty="0" smtClean="0">
                <a:solidFill>
                  <a:srgbClr val="1C1C1C"/>
                </a:solidFill>
              </a:rPr>
              <a:t>They have the negative and positive the wrong way round.</a:t>
            </a:r>
            <a:endParaRPr lang="en-GB" sz="4000" dirty="0">
              <a:solidFill>
                <a:prstClr val="black"/>
              </a:solidFill>
            </a:endParaRPr>
          </a:p>
        </p:txBody>
      </p:sp>
      <p:pic>
        <p:nvPicPr>
          <p:cNvPr id="4" name="Picture 4" descr="https://images.diagnosticquestions.com/uploads/questions/0b02e6c5-adb6-4f2e-812e-0107b4e683b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887" y="165951"/>
            <a:ext cx="6362008" cy="47715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40591" t="26021" r="35005" b="58189"/>
          <a:stretch/>
        </p:blipFill>
        <p:spPr>
          <a:xfrm>
            <a:off x="962617" y="4700720"/>
            <a:ext cx="5001456" cy="21572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15391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2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19</TotalTime>
  <Words>44</Words>
  <Application>Microsoft Office PowerPoint</Application>
  <PresentationFormat>Widescreen</PresentationFormat>
  <Paragraphs>8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10" baseType="lpstr">
      <vt:lpstr>Arial</vt:lpstr>
      <vt:lpstr>Calibri</vt:lpstr>
      <vt:lpstr>Calibri Light</vt:lpstr>
      <vt:lpstr>robotolight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12</cp:revision>
  <dcterms:created xsi:type="dcterms:W3CDTF">2019-10-28T12:08:02Z</dcterms:created>
  <dcterms:modified xsi:type="dcterms:W3CDTF">2020-04-30T07:09:18Z</dcterms:modified>
</cp:coreProperties>
</file>