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84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896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61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53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27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69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660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915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625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16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733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E580A-130E-463E-84D0-D1267A82AE4B}" type="datetimeFigureOut">
              <a:rPr lang="en-GB" smtClean="0"/>
              <a:t>21/01/2020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DB988-CC8C-4ED7-8C9D-C8E7DD20E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547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15" y="172452"/>
            <a:ext cx="5609893" cy="4359066"/>
          </a:xfrm>
          <a:prstGeom prst="rect">
            <a:avLst/>
          </a:prstGeom>
        </p:spPr>
      </p:pic>
      <p:pic>
        <p:nvPicPr>
          <p:cNvPr id="1026" name="Picture 2" descr="https://images.diagnosticquestions.com/uploads/questions/d21b7a1a-7ac5-4e79-ba80-9239579bab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281" y="172452"/>
            <a:ext cx="5812088" cy="43590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5714" y="469285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555714" y="57775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9919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7811" y="2028306"/>
            <a:ext cx="80578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42450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15" y="172452"/>
            <a:ext cx="5609893" cy="4359066"/>
          </a:xfrm>
          <a:prstGeom prst="rect">
            <a:avLst/>
          </a:prstGeom>
        </p:spPr>
      </p:pic>
      <p:pic>
        <p:nvPicPr>
          <p:cNvPr id="1026" name="Picture 2" descr="https://images.diagnosticquestions.com/uploads/questions/d21b7a1a-7ac5-4e79-ba80-9239579bab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281" y="172452"/>
            <a:ext cx="5812088" cy="43590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7758" y="515836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626526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d21b7a1a-7ac5-4e79-ba80-9239579bab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80" y="177993"/>
            <a:ext cx="6496064" cy="48720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74166" y="92713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C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347746" y="2723927"/>
            <a:ext cx="429007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 lengths can be different and are not effected by the angle</a:t>
            </a:r>
            <a:r>
              <a:rPr lang="en-GB" sz="4400" dirty="0" smtClean="0"/>
              <a:t>.</a:t>
            </a:r>
            <a:endParaRPr lang="en-GB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3336" t="48341" r="62408" b="36899"/>
          <a:stretch/>
        </p:blipFill>
        <p:spPr>
          <a:xfrm>
            <a:off x="1200526" y="4868746"/>
            <a:ext cx="4750905" cy="192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9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15" y="127462"/>
            <a:ext cx="6516012" cy="48756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60336" y="1248564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358830" y="2956684"/>
            <a:ext cx="42679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There is enough information </a:t>
            </a:r>
          </a:p>
          <a:p>
            <a:pPr algn="ctr"/>
            <a:r>
              <a:rPr lang="en-GB" sz="4400" dirty="0" smtClean="0"/>
              <a:t>but one of the sides is incorrect</a:t>
            </a:r>
            <a:r>
              <a:rPr lang="en-GB" sz="4400" dirty="0" smtClean="0"/>
              <a:t>.</a:t>
            </a:r>
            <a:endParaRPr lang="en-GB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0567" t="48227" r="34566" b="35526"/>
          <a:stretch/>
        </p:blipFill>
        <p:spPr>
          <a:xfrm>
            <a:off x="1321122" y="4802439"/>
            <a:ext cx="4591878" cy="200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5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41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2020-01-21T07:36:25Z</dcterms:created>
  <dcterms:modified xsi:type="dcterms:W3CDTF">2020-01-21T07:50:50Z</dcterms:modified>
</cp:coreProperties>
</file>