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0" r:id="rId3"/>
    <p:sldId id="263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977B6-E17D-4782-A257-7167D86D4D9F}" v="6" dt="2021-11-22T18:21:59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4F977B6-E17D-4782-A257-7167D86D4D9F}"/>
    <pc:docChg chg="undo custSel addSld delSld modSld">
      <pc:chgData name="Stewart Gale" userId="3647ddd2-6040-41ae-a96d-232c23482af8" providerId="ADAL" clId="{74F977B6-E17D-4782-A257-7167D86D4D9F}" dt="2021-11-22T18:22:11.399" v="62" actId="21"/>
      <pc:docMkLst>
        <pc:docMk/>
      </pc:docMkLst>
      <pc:sldChg chg="del">
        <pc:chgData name="Stewart Gale" userId="3647ddd2-6040-41ae-a96d-232c23482af8" providerId="ADAL" clId="{74F977B6-E17D-4782-A257-7167D86D4D9F}" dt="2021-11-22T18:18:09.676" v="1" actId="47"/>
        <pc:sldMkLst>
          <pc:docMk/>
          <pc:sldMk cId="1404419576" sldId="257"/>
        </pc:sldMkLst>
      </pc:sldChg>
      <pc:sldChg chg="addSp delSp modSp mod delAnim">
        <pc:chgData name="Stewart Gale" userId="3647ddd2-6040-41ae-a96d-232c23482af8" providerId="ADAL" clId="{74F977B6-E17D-4782-A257-7167D86D4D9F}" dt="2021-11-22T18:21:03.464" v="56" actId="21"/>
        <pc:sldMkLst>
          <pc:docMk/>
          <pc:sldMk cId="3757215098" sldId="258"/>
        </pc:sldMkLst>
        <pc:spChg chg="mod">
          <ac:chgData name="Stewart Gale" userId="3647ddd2-6040-41ae-a96d-232c23482af8" providerId="ADAL" clId="{74F977B6-E17D-4782-A257-7167D86D4D9F}" dt="2021-11-22T18:18:32.622" v="7" actId="1076"/>
          <ac:spMkLst>
            <pc:docMk/>
            <pc:sldMk cId="3757215098" sldId="258"/>
            <ac:spMk id="2" creationId="{201CEA29-7E56-42CC-A90F-BA0FC815301D}"/>
          </ac:spMkLst>
        </pc:spChg>
        <pc:spChg chg="mod">
          <ac:chgData name="Stewart Gale" userId="3647ddd2-6040-41ae-a96d-232c23482af8" providerId="ADAL" clId="{74F977B6-E17D-4782-A257-7167D86D4D9F}" dt="2021-11-22T18:18:24.172" v="6" actId="1076"/>
          <ac:spMkLst>
            <pc:docMk/>
            <pc:sldMk cId="3757215098" sldId="258"/>
            <ac:spMk id="3" creationId="{00000000-0000-0000-0000-000000000000}"/>
          </ac:spMkLst>
        </pc:spChg>
        <pc:spChg chg="mod">
          <ac:chgData name="Stewart Gale" userId="3647ddd2-6040-41ae-a96d-232c23482af8" providerId="ADAL" clId="{74F977B6-E17D-4782-A257-7167D86D4D9F}" dt="2021-11-22T18:18:32.622" v="7" actId="1076"/>
          <ac:spMkLst>
            <pc:docMk/>
            <pc:sldMk cId="3757215098" sldId="258"/>
            <ac:spMk id="6" creationId="{4C95A358-81DE-4043-B038-3D46AF4BB199}"/>
          </ac:spMkLst>
        </pc:spChg>
        <pc:spChg chg="mod">
          <ac:chgData name="Stewart Gale" userId="3647ddd2-6040-41ae-a96d-232c23482af8" providerId="ADAL" clId="{74F977B6-E17D-4782-A257-7167D86D4D9F}" dt="2021-11-22T18:18:32.622" v="7" actId="1076"/>
          <ac:spMkLst>
            <pc:docMk/>
            <pc:sldMk cId="3757215098" sldId="258"/>
            <ac:spMk id="7" creationId="{CB68F85C-659C-4269-B032-948A952ECA17}"/>
          </ac:spMkLst>
        </pc:spChg>
        <pc:spChg chg="mod">
          <ac:chgData name="Stewart Gale" userId="3647ddd2-6040-41ae-a96d-232c23482af8" providerId="ADAL" clId="{74F977B6-E17D-4782-A257-7167D86D4D9F}" dt="2021-11-22T18:18:32.622" v="7" actId="1076"/>
          <ac:spMkLst>
            <pc:docMk/>
            <pc:sldMk cId="3757215098" sldId="258"/>
            <ac:spMk id="8" creationId="{A4F53E8F-A106-46E8-B82A-26CFE6D8E47D}"/>
          </ac:spMkLst>
        </pc:spChg>
        <pc:spChg chg="mod">
          <ac:chgData name="Stewart Gale" userId="3647ddd2-6040-41ae-a96d-232c23482af8" providerId="ADAL" clId="{74F977B6-E17D-4782-A257-7167D86D4D9F}" dt="2021-11-22T18:18:32.622" v="7" actId="1076"/>
          <ac:spMkLst>
            <pc:docMk/>
            <pc:sldMk cId="3757215098" sldId="258"/>
            <ac:spMk id="9" creationId="{10C09437-6362-479D-A738-9AB907B2CBF2}"/>
          </ac:spMkLst>
        </pc:spChg>
        <pc:spChg chg="mod">
          <ac:chgData name="Stewart Gale" userId="3647ddd2-6040-41ae-a96d-232c23482af8" providerId="ADAL" clId="{74F977B6-E17D-4782-A257-7167D86D4D9F}" dt="2021-11-22T18:18:32.622" v="7" actId="1076"/>
          <ac:spMkLst>
            <pc:docMk/>
            <pc:sldMk cId="3757215098" sldId="258"/>
            <ac:spMk id="10" creationId="{6FCE117A-F3EB-4661-9F7E-7DA6BB131138}"/>
          </ac:spMkLst>
        </pc:spChg>
        <pc:spChg chg="del mod">
          <ac:chgData name="Stewart Gale" userId="3647ddd2-6040-41ae-a96d-232c23482af8" providerId="ADAL" clId="{74F977B6-E17D-4782-A257-7167D86D4D9F}" dt="2021-11-22T18:19:22.831" v="44" actId="478"/>
          <ac:spMkLst>
            <pc:docMk/>
            <pc:sldMk cId="3757215098" sldId="258"/>
            <ac:spMk id="16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2.831" v="44" actId="478"/>
          <ac:spMkLst>
            <pc:docMk/>
            <pc:sldMk cId="3757215098" sldId="258"/>
            <ac:spMk id="17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2.831" v="44" actId="478"/>
          <ac:spMkLst>
            <pc:docMk/>
            <pc:sldMk cId="3757215098" sldId="258"/>
            <ac:spMk id="18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2.831" v="44" actId="478"/>
          <ac:spMkLst>
            <pc:docMk/>
            <pc:sldMk cId="3757215098" sldId="258"/>
            <ac:spMk id="19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2.831" v="44" actId="478"/>
          <ac:spMkLst>
            <pc:docMk/>
            <pc:sldMk cId="3757215098" sldId="258"/>
            <ac:spMk id="20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25.302" v="45" actId="478"/>
          <ac:spMkLst>
            <pc:docMk/>
            <pc:sldMk cId="3757215098" sldId="258"/>
            <ac:spMk id="21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25.302" v="45" actId="478"/>
          <ac:spMkLst>
            <pc:docMk/>
            <pc:sldMk cId="3757215098" sldId="258"/>
            <ac:spMk id="22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25.302" v="45" actId="478"/>
          <ac:spMkLst>
            <pc:docMk/>
            <pc:sldMk cId="3757215098" sldId="258"/>
            <ac:spMk id="23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25.302" v="45" actId="478"/>
          <ac:spMkLst>
            <pc:docMk/>
            <pc:sldMk cId="3757215098" sldId="258"/>
            <ac:spMk id="24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25.302" v="45" actId="478"/>
          <ac:spMkLst>
            <pc:docMk/>
            <pc:sldMk cId="3757215098" sldId="258"/>
            <ac:spMk id="25" creationId="{00000000-0000-0000-0000-000000000000}"/>
          </ac:spMkLst>
        </pc:spChg>
        <pc:picChg chg="del">
          <ac:chgData name="Stewart Gale" userId="3647ddd2-6040-41ae-a96d-232c23482af8" providerId="ADAL" clId="{74F977B6-E17D-4782-A257-7167D86D4D9F}" dt="2021-11-22T18:18:12.557" v="4" actId="478"/>
          <ac:picMkLst>
            <pc:docMk/>
            <pc:sldMk cId="3757215098" sldId="258"/>
            <ac:picMk id="5" creationId="{00000000-0000-0000-0000-000000000000}"/>
          </ac:picMkLst>
        </pc:picChg>
        <pc:picChg chg="add del mod modCrop">
          <ac:chgData name="Stewart Gale" userId="3647ddd2-6040-41ae-a96d-232c23482af8" providerId="ADAL" clId="{74F977B6-E17D-4782-A257-7167D86D4D9F}" dt="2021-11-22T18:21:03.464" v="56" actId="21"/>
          <ac:picMkLst>
            <pc:docMk/>
            <pc:sldMk cId="3757215098" sldId="258"/>
            <ac:picMk id="26" creationId="{77D50A36-21F5-4871-ABD7-F0E083F5FA92}"/>
          </ac:picMkLst>
        </pc:picChg>
      </pc:sldChg>
      <pc:sldChg chg="addSp delSp modSp mod delAnim">
        <pc:chgData name="Stewart Gale" userId="3647ddd2-6040-41ae-a96d-232c23482af8" providerId="ADAL" clId="{74F977B6-E17D-4782-A257-7167D86D4D9F}" dt="2021-11-22T18:22:11.399" v="62" actId="21"/>
        <pc:sldMkLst>
          <pc:docMk/>
          <pc:sldMk cId="954057627" sldId="260"/>
        </pc:sldMkLst>
        <pc:spChg chg="mod">
          <ac:chgData name="Stewart Gale" userId="3647ddd2-6040-41ae-a96d-232c23482af8" providerId="ADAL" clId="{74F977B6-E17D-4782-A257-7167D86D4D9F}" dt="2021-11-22T18:18:44.330" v="9" actId="1076"/>
          <ac:spMkLst>
            <pc:docMk/>
            <pc:sldMk cId="954057627" sldId="260"/>
            <ac:spMk id="4" creationId="{4C95A358-81DE-4043-B038-3D46AF4BB199}"/>
          </ac:spMkLst>
        </pc:spChg>
        <pc:spChg chg="mod">
          <ac:chgData name="Stewart Gale" userId="3647ddd2-6040-41ae-a96d-232c23482af8" providerId="ADAL" clId="{74F977B6-E17D-4782-A257-7167D86D4D9F}" dt="2021-11-22T18:18:44.330" v="9" actId="1076"/>
          <ac:spMkLst>
            <pc:docMk/>
            <pc:sldMk cId="954057627" sldId="260"/>
            <ac:spMk id="5" creationId="{CB68F85C-659C-4269-B032-948A952ECA17}"/>
          </ac:spMkLst>
        </pc:spChg>
        <pc:spChg chg="mod">
          <ac:chgData name="Stewart Gale" userId="3647ddd2-6040-41ae-a96d-232c23482af8" providerId="ADAL" clId="{74F977B6-E17D-4782-A257-7167D86D4D9F}" dt="2021-11-22T18:18:44.330" v="9" actId="1076"/>
          <ac:spMkLst>
            <pc:docMk/>
            <pc:sldMk cId="954057627" sldId="260"/>
            <ac:spMk id="6" creationId="{A4F53E8F-A106-46E8-B82A-26CFE6D8E47D}"/>
          </ac:spMkLst>
        </pc:spChg>
        <pc:spChg chg="mod">
          <ac:chgData name="Stewart Gale" userId="3647ddd2-6040-41ae-a96d-232c23482af8" providerId="ADAL" clId="{74F977B6-E17D-4782-A257-7167D86D4D9F}" dt="2021-11-22T18:18:44.330" v="9" actId="1076"/>
          <ac:spMkLst>
            <pc:docMk/>
            <pc:sldMk cId="954057627" sldId="260"/>
            <ac:spMk id="7" creationId="{10C09437-6362-479D-A738-9AB907B2CBF2}"/>
          </ac:spMkLst>
        </pc:spChg>
        <pc:spChg chg="mod">
          <ac:chgData name="Stewart Gale" userId="3647ddd2-6040-41ae-a96d-232c23482af8" providerId="ADAL" clId="{74F977B6-E17D-4782-A257-7167D86D4D9F}" dt="2021-11-22T18:18:44.330" v="9" actId="1076"/>
          <ac:spMkLst>
            <pc:docMk/>
            <pc:sldMk cId="954057627" sldId="260"/>
            <ac:spMk id="8" creationId="{6FCE117A-F3EB-4661-9F7E-7DA6BB131138}"/>
          </ac:spMkLst>
        </pc:spChg>
        <pc:spChg chg="mod">
          <ac:chgData name="Stewart Gale" userId="3647ddd2-6040-41ae-a96d-232c23482af8" providerId="ADAL" clId="{74F977B6-E17D-4782-A257-7167D86D4D9F}" dt="2021-11-22T18:18:44.330" v="9" actId="1076"/>
          <ac:spMkLst>
            <pc:docMk/>
            <pc:sldMk cId="954057627" sldId="260"/>
            <ac:spMk id="13" creationId="{440B0B48-8B38-413A-8B33-3AD80B4C960B}"/>
          </ac:spMkLst>
        </pc:spChg>
        <pc:spChg chg="mod">
          <ac:chgData name="Stewart Gale" userId="3647ddd2-6040-41ae-a96d-232c23482af8" providerId="ADAL" clId="{74F977B6-E17D-4782-A257-7167D86D4D9F}" dt="2021-11-22T18:18:47.224" v="10" actId="1076"/>
          <ac:spMkLst>
            <pc:docMk/>
            <pc:sldMk cId="954057627" sldId="260"/>
            <ac:spMk id="15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8.214" v="46" actId="478"/>
          <ac:spMkLst>
            <pc:docMk/>
            <pc:sldMk cId="954057627" sldId="260"/>
            <ac:spMk id="16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8.214" v="46" actId="478"/>
          <ac:spMkLst>
            <pc:docMk/>
            <pc:sldMk cId="954057627" sldId="260"/>
            <ac:spMk id="17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8.214" v="46" actId="478"/>
          <ac:spMkLst>
            <pc:docMk/>
            <pc:sldMk cId="954057627" sldId="260"/>
            <ac:spMk id="18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8.214" v="46" actId="478"/>
          <ac:spMkLst>
            <pc:docMk/>
            <pc:sldMk cId="954057627" sldId="260"/>
            <ac:spMk id="19" creationId="{00000000-0000-0000-0000-000000000000}"/>
          </ac:spMkLst>
        </pc:spChg>
        <pc:spChg chg="del mod">
          <ac:chgData name="Stewart Gale" userId="3647ddd2-6040-41ae-a96d-232c23482af8" providerId="ADAL" clId="{74F977B6-E17D-4782-A257-7167D86D4D9F}" dt="2021-11-22T18:19:28.214" v="46" actId="478"/>
          <ac:spMkLst>
            <pc:docMk/>
            <pc:sldMk cId="954057627" sldId="260"/>
            <ac:spMk id="20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34.593" v="49" actId="478"/>
          <ac:spMkLst>
            <pc:docMk/>
            <pc:sldMk cId="954057627" sldId="260"/>
            <ac:spMk id="21" creationId="{00000000-0000-0000-0000-000000000000}"/>
          </ac:spMkLst>
        </pc:spChg>
        <pc:spChg chg="mod">
          <ac:chgData name="Stewart Gale" userId="3647ddd2-6040-41ae-a96d-232c23482af8" providerId="ADAL" clId="{74F977B6-E17D-4782-A257-7167D86D4D9F}" dt="2021-11-22T18:19:31.318" v="48" actId="1076"/>
          <ac:spMkLst>
            <pc:docMk/>
            <pc:sldMk cId="954057627" sldId="260"/>
            <ac:spMk id="22" creationId="{7AEE3890-65A1-4375-B449-648425C54148}"/>
          </ac:spMkLst>
        </pc:spChg>
        <pc:spChg chg="del">
          <ac:chgData name="Stewart Gale" userId="3647ddd2-6040-41ae-a96d-232c23482af8" providerId="ADAL" clId="{74F977B6-E17D-4782-A257-7167D86D4D9F}" dt="2021-11-22T18:19:34.593" v="49" actId="478"/>
          <ac:spMkLst>
            <pc:docMk/>
            <pc:sldMk cId="954057627" sldId="260"/>
            <ac:spMk id="23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34.593" v="49" actId="478"/>
          <ac:spMkLst>
            <pc:docMk/>
            <pc:sldMk cId="954057627" sldId="260"/>
            <ac:spMk id="24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34.593" v="49" actId="478"/>
          <ac:spMkLst>
            <pc:docMk/>
            <pc:sldMk cId="954057627" sldId="260"/>
            <ac:spMk id="25" creationId="{00000000-0000-0000-0000-000000000000}"/>
          </ac:spMkLst>
        </pc:spChg>
        <pc:spChg chg="del">
          <ac:chgData name="Stewart Gale" userId="3647ddd2-6040-41ae-a96d-232c23482af8" providerId="ADAL" clId="{74F977B6-E17D-4782-A257-7167D86D4D9F}" dt="2021-11-22T18:19:34.593" v="49" actId="478"/>
          <ac:spMkLst>
            <pc:docMk/>
            <pc:sldMk cId="954057627" sldId="260"/>
            <ac:spMk id="26" creationId="{00000000-0000-0000-0000-000000000000}"/>
          </ac:spMkLst>
        </pc:spChg>
        <pc:picChg chg="del">
          <ac:chgData name="Stewart Gale" userId="3647ddd2-6040-41ae-a96d-232c23482af8" providerId="ADAL" clId="{74F977B6-E17D-4782-A257-7167D86D4D9F}" dt="2021-11-22T18:18:14.551" v="5" actId="478"/>
          <ac:picMkLst>
            <pc:docMk/>
            <pc:sldMk cId="954057627" sldId="260"/>
            <ac:picMk id="2" creationId="{00000000-0000-0000-0000-000000000000}"/>
          </ac:picMkLst>
        </pc:picChg>
        <pc:picChg chg="add del mod modCrop">
          <ac:chgData name="Stewart Gale" userId="3647ddd2-6040-41ae-a96d-232c23482af8" providerId="ADAL" clId="{74F977B6-E17D-4782-A257-7167D86D4D9F}" dt="2021-11-22T18:22:11.399" v="62" actId="21"/>
          <ac:picMkLst>
            <pc:docMk/>
            <pc:sldMk cId="954057627" sldId="260"/>
            <ac:picMk id="3" creationId="{8E8D2B33-8922-4972-BB39-04884B231938}"/>
          </ac:picMkLst>
        </pc:picChg>
      </pc:sldChg>
      <pc:sldChg chg="add">
        <pc:chgData name="Stewart Gale" userId="3647ddd2-6040-41ae-a96d-232c23482af8" providerId="ADAL" clId="{74F977B6-E17D-4782-A257-7167D86D4D9F}" dt="2021-11-22T18:18:51.983" v="11"/>
        <pc:sldMkLst>
          <pc:docMk/>
          <pc:sldMk cId="479107727" sldId="261"/>
        </pc:sldMkLst>
      </pc:sldChg>
      <pc:sldChg chg="del">
        <pc:chgData name="Stewart Gale" userId="3647ddd2-6040-41ae-a96d-232c23482af8" providerId="ADAL" clId="{74F977B6-E17D-4782-A257-7167D86D4D9F}" dt="2021-11-22T18:18:09.154" v="0" actId="47"/>
        <pc:sldMkLst>
          <pc:docMk/>
          <pc:sldMk cId="740654412" sldId="261"/>
        </pc:sldMkLst>
      </pc:sldChg>
      <pc:sldChg chg="del">
        <pc:chgData name="Stewart Gale" userId="3647ddd2-6040-41ae-a96d-232c23482af8" providerId="ADAL" clId="{74F977B6-E17D-4782-A257-7167D86D4D9F}" dt="2021-11-22T18:18:10.159" v="2" actId="47"/>
        <pc:sldMkLst>
          <pc:docMk/>
          <pc:sldMk cId="3671638505" sldId="262"/>
        </pc:sldMkLst>
      </pc:sldChg>
      <pc:sldChg chg="add">
        <pc:chgData name="Stewart Gale" userId="3647ddd2-6040-41ae-a96d-232c23482af8" providerId="ADAL" clId="{74F977B6-E17D-4782-A257-7167D86D4D9F}" dt="2021-11-22T18:18:51.983" v="11"/>
        <pc:sldMkLst>
          <pc:docMk/>
          <pc:sldMk cId="4277461006" sldId="262"/>
        </pc:sldMkLst>
      </pc:sldChg>
      <pc:sldChg chg="del">
        <pc:chgData name="Stewart Gale" userId="3647ddd2-6040-41ae-a96d-232c23482af8" providerId="ADAL" clId="{74F977B6-E17D-4782-A257-7167D86D4D9F}" dt="2021-11-22T18:18:10.777" v="3" actId="47"/>
        <pc:sldMkLst>
          <pc:docMk/>
          <pc:sldMk cId="1856808849" sldId="263"/>
        </pc:sldMkLst>
      </pc:sldChg>
      <pc:sldChg chg="addSp delSp modSp new mod">
        <pc:chgData name="Stewart Gale" userId="3647ddd2-6040-41ae-a96d-232c23482af8" providerId="ADAL" clId="{74F977B6-E17D-4782-A257-7167D86D4D9F}" dt="2021-11-22T18:19:18.189" v="43" actId="1076"/>
        <pc:sldMkLst>
          <pc:docMk/>
          <pc:sldMk cId="4070160769" sldId="263"/>
        </pc:sldMkLst>
        <pc:spChg chg="del mod">
          <ac:chgData name="Stewart Gale" userId="3647ddd2-6040-41ae-a96d-232c23482af8" providerId="ADAL" clId="{74F977B6-E17D-4782-A257-7167D86D4D9F}" dt="2021-11-22T18:18:55.284" v="14" actId="478"/>
          <ac:spMkLst>
            <pc:docMk/>
            <pc:sldMk cId="4070160769" sldId="263"/>
            <ac:spMk id="2" creationId="{15182A45-F28E-4DFE-A47E-A7B019748943}"/>
          </ac:spMkLst>
        </pc:spChg>
        <pc:spChg chg="del">
          <ac:chgData name="Stewart Gale" userId="3647ddd2-6040-41ae-a96d-232c23482af8" providerId="ADAL" clId="{74F977B6-E17D-4782-A257-7167D86D4D9F}" dt="2021-11-22T18:18:55.284" v="14" actId="478"/>
          <ac:spMkLst>
            <pc:docMk/>
            <pc:sldMk cId="4070160769" sldId="263"/>
            <ac:spMk id="3" creationId="{4C1DC1DF-6EC5-423A-8A83-B8164E5575DA}"/>
          </ac:spMkLst>
        </pc:spChg>
        <pc:spChg chg="add mod">
          <ac:chgData name="Stewart Gale" userId="3647ddd2-6040-41ae-a96d-232c23482af8" providerId="ADAL" clId="{74F977B6-E17D-4782-A257-7167D86D4D9F}" dt="2021-11-22T18:19:18.189" v="43" actId="1076"/>
          <ac:spMkLst>
            <pc:docMk/>
            <pc:sldMk cId="4070160769" sldId="263"/>
            <ac:spMk id="4" creationId="{DD053385-1AB6-41AE-8D76-9CB8A01E727B}"/>
          </ac:spMkLst>
        </pc:spChg>
      </pc:sldChg>
      <pc:sldChg chg="add del">
        <pc:chgData name="Stewart Gale" userId="3647ddd2-6040-41ae-a96d-232c23482af8" providerId="ADAL" clId="{74F977B6-E17D-4782-A257-7167D86D4D9F}" dt="2021-11-22T18:20:45.585" v="51"/>
        <pc:sldMkLst>
          <pc:docMk/>
          <pc:sldMk cId="1528391398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BE0EC-F5C8-404F-8C47-0F03FA266FC8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6E307-C212-4335-B984-6865B510D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74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884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74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22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91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56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940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60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490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70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03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12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A5A88-2E23-41B8-800F-3270E82F887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B9DD0-2474-4BCA-9C30-945E1044B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6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7.png"/><Relationship Id="rId5" Type="http://schemas.openxmlformats.org/officeDocument/2006/relationships/image" Target="../media/image5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12.png"/><Relationship Id="rId12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40.png"/><Relationship Id="rId5" Type="http://schemas.openxmlformats.org/officeDocument/2006/relationships/image" Target="../media/image10.png"/><Relationship Id="rId10" Type="http://schemas.openxmlformats.org/officeDocument/2006/relationships/image" Target="../media/image39.png"/><Relationship Id="rId4" Type="http://schemas.openxmlformats.org/officeDocument/2006/relationships/image" Target="../media/image9.png"/><Relationship Id="rId1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1CEA29-7E56-42CC-A90F-BA0FC815301D}"/>
                  </a:ext>
                </a:extLst>
              </p:cNvPr>
              <p:cNvSpPr/>
              <p:nvPr/>
            </p:nvSpPr>
            <p:spPr>
              <a:xfrm>
                <a:off x="1113906" y="827456"/>
                <a:ext cx="1472682" cy="5863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1CEA29-7E56-42CC-A90F-BA0FC81530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906" y="827456"/>
                <a:ext cx="1472682" cy="58631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F43D3B-F4E6-41F8-8723-3AD4A3DC90C5}"/>
                  </a:ext>
                </a:extLst>
              </p:cNvPr>
              <p:cNvSpPr/>
              <p:nvPr/>
            </p:nvSpPr>
            <p:spPr>
              <a:xfrm>
                <a:off x="6795726" y="878177"/>
                <a:ext cx="1816259" cy="5863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40 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F43D3B-F4E6-41F8-8723-3AD4A3DC90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726" y="878177"/>
                <a:ext cx="1816259" cy="58631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0248" y="170639"/>
            <a:ext cx="8756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Add the following fractions and simplify if possible.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95A358-81DE-4043-B038-3D46AF4BB199}"/>
              </a:ext>
            </a:extLst>
          </p:cNvPr>
          <p:cNvSpPr txBox="1"/>
          <p:nvPr/>
        </p:nvSpPr>
        <p:spPr>
          <a:xfrm>
            <a:off x="353531" y="96438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68F85C-659C-4269-B032-948A952ECA17}"/>
              </a:ext>
            </a:extLst>
          </p:cNvPr>
          <p:cNvSpPr txBox="1"/>
          <p:nvPr/>
        </p:nvSpPr>
        <p:spPr>
          <a:xfrm>
            <a:off x="353531" y="221671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F53E8F-A106-46E8-B82A-26CFE6D8E47D}"/>
              </a:ext>
            </a:extLst>
          </p:cNvPr>
          <p:cNvSpPr txBox="1"/>
          <p:nvPr/>
        </p:nvSpPr>
        <p:spPr>
          <a:xfrm>
            <a:off x="353531" y="352128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09437-6362-479D-A738-9AB907B2CBF2}"/>
              </a:ext>
            </a:extLst>
          </p:cNvPr>
          <p:cNvSpPr txBox="1"/>
          <p:nvPr/>
        </p:nvSpPr>
        <p:spPr>
          <a:xfrm>
            <a:off x="353531" y="477284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CE117A-F3EB-4661-9F7E-7DA6BB131138}"/>
              </a:ext>
            </a:extLst>
          </p:cNvPr>
          <p:cNvSpPr txBox="1"/>
          <p:nvPr/>
        </p:nvSpPr>
        <p:spPr>
          <a:xfrm>
            <a:off x="353531" y="5938550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5)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06403E-127A-44D5-8C23-96C119FDA1E8}"/>
              </a:ext>
            </a:extLst>
          </p:cNvPr>
          <p:cNvSpPr txBox="1"/>
          <p:nvPr/>
        </p:nvSpPr>
        <p:spPr>
          <a:xfrm>
            <a:off x="6145877" y="101510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45F11F-55C6-400C-B15B-5E7A2D35DE77}"/>
              </a:ext>
            </a:extLst>
          </p:cNvPr>
          <p:cNvSpPr txBox="1"/>
          <p:nvPr/>
        </p:nvSpPr>
        <p:spPr>
          <a:xfrm>
            <a:off x="6145877" y="2267434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7)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8DE34-020F-4821-9C79-C5C23FC729D4}"/>
              </a:ext>
            </a:extLst>
          </p:cNvPr>
          <p:cNvSpPr txBox="1"/>
          <p:nvPr/>
        </p:nvSpPr>
        <p:spPr>
          <a:xfrm>
            <a:off x="6145877" y="3572004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8)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D9070F-3F84-4FE8-A63A-557E153F2BB5}"/>
              </a:ext>
            </a:extLst>
          </p:cNvPr>
          <p:cNvSpPr txBox="1"/>
          <p:nvPr/>
        </p:nvSpPr>
        <p:spPr>
          <a:xfrm>
            <a:off x="6145877" y="482356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782413-DEBA-4220-BEC2-11B4959BE489}"/>
              </a:ext>
            </a:extLst>
          </p:cNvPr>
          <p:cNvSpPr txBox="1"/>
          <p:nvPr/>
        </p:nvSpPr>
        <p:spPr>
          <a:xfrm>
            <a:off x="6145877" y="5989271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10)</a:t>
            </a:r>
          </a:p>
        </p:txBody>
      </p:sp>
    </p:spTree>
    <p:extLst>
      <p:ext uri="{BB962C8B-B14F-4D97-AF65-F5344CB8AC3E}">
        <p14:creationId xmlns:p14="http://schemas.microsoft.com/office/powerpoint/2010/main" val="375721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40B0B48-8B38-413A-8B33-3AD80B4C96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7532" y="746746"/>
                <a:ext cx="3762168" cy="611125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4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40B0B48-8B38-413A-8B33-3AD80B4C9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32" y="746746"/>
                <a:ext cx="3762168" cy="61112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7AEE3890-65A1-4375-B449-648425C541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80673" y="833091"/>
                <a:ext cx="4506012" cy="6024910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9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7AEE3890-65A1-4375-B449-648425C541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673" y="833091"/>
                <a:ext cx="4506012" cy="6024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C95A358-81DE-4043-B038-3D46AF4BB199}"/>
              </a:ext>
            </a:extLst>
          </p:cNvPr>
          <p:cNvSpPr txBox="1"/>
          <p:nvPr/>
        </p:nvSpPr>
        <p:spPr>
          <a:xfrm>
            <a:off x="267532" y="920891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8F85C-659C-4269-B032-948A952ECA17}"/>
              </a:ext>
            </a:extLst>
          </p:cNvPr>
          <p:cNvSpPr txBox="1"/>
          <p:nvPr/>
        </p:nvSpPr>
        <p:spPr>
          <a:xfrm>
            <a:off x="267532" y="217322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F53E8F-A106-46E8-B82A-26CFE6D8E47D}"/>
              </a:ext>
            </a:extLst>
          </p:cNvPr>
          <p:cNvSpPr txBox="1"/>
          <p:nvPr/>
        </p:nvSpPr>
        <p:spPr>
          <a:xfrm>
            <a:off x="267532" y="347779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C09437-6362-479D-A738-9AB907B2CBF2}"/>
              </a:ext>
            </a:extLst>
          </p:cNvPr>
          <p:cNvSpPr txBox="1"/>
          <p:nvPr/>
        </p:nvSpPr>
        <p:spPr>
          <a:xfrm>
            <a:off x="267532" y="4729351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CE117A-F3EB-4661-9F7E-7DA6BB131138}"/>
              </a:ext>
            </a:extLst>
          </p:cNvPr>
          <p:cNvSpPr txBox="1"/>
          <p:nvPr/>
        </p:nvSpPr>
        <p:spPr>
          <a:xfrm>
            <a:off x="267532" y="5895059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06403E-127A-44D5-8C23-96C119FDA1E8}"/>
              </a:ext>
            </a:extLst>
          </p:cNvPr>
          <p:cNvSpPr txBox="1"/>
          <p:nvPr/>
        </p:nvSpPr>
        <p:spPr>
          <a:xfrm>
            <a:off x="6245108" y="101172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45F11F-55C6-400C-B15B-5E7A2D35DE77}"/>
              </a:ext>
            </a:extLst>
          </p:cNvPr>
          <p:cNvSpPr txBox="1"/>
          <p:nvPr/>
        </p:nvSpPr>
        <p:spPr>
          <a:xfrm>
            <a:off x="6245108" y="2264059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7)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8DE34-020F-4821-9C79-C5C23FC729D4}"/>
              </a:ext>
            </a:extLst>
          </p:cNvPr>
          <p:cNvSpPr txBox="1"/>
          <p:nvPr/>
        </p:nvSpPr>
        <p:spPr>
          <a:xfrm>
            <a:off x="6245108" y="3568629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8)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D9070F-3F84-4FE8-A63A-557E153F2BB5}"/>
              </a:ext>
            </a:extLst>
          </p:cNvPr>
          <p:cNvSpPr txBox="1"/>
          <p:nvPr/>
        </p:nvSpPr>
        <p:spPr>
          <a:xfrm>
            <a:off x="6245108" y="482018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9)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82413-DEBA-4220-BEC2-11B4959BE489}"/>
              </a:ext>
            </a:extLst>
          </p:cNvPr>
          <p:cNvSpPr txBox="1"/>
          <p:nvPr/>
        </p:nvSpPr>
        <p:spPr>
          <a:xfrm>
            <a:off x="6245108" y="5985896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674" y="127074"/>
            <a:ext cx="8756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Subtract the following fractions and simplify if possible.</a:t>
            </a:r>
          </a:p>
        </p:txBody>
      </p:sp>
    </p:spTree>
    <p:extLst>
      <p:ext uri="{BB962C8B-B14F-4D97-AF65-F5344CB8AC3E}">
        <p14:creationId xmlns:p14="http://schemas.microsoft.com/office/powerpoint/2010/main" val="954057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053385-1AB6-41AE-8D76-9CB8A01E727B}"/>
              </a:ext>
            </a:extLst>
          </p:cNvPr>
          <p:cNvSpPr txBox="1"/>
          <p:nvPr/>
        </p:nvSpPr>
        <p:spPr>
          <a:xfrm>
            <a:off x="2371899" y="2116975"/>
            <a:ext cx="78804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7016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1CEA29-7E56-42CC-A90F-BA0FC815301D}"/>
                  </a:ext>
                </a:extLst>
              </p:cNvPr>
              <p:cNvSpPr/>
              <p:nvPr/>
            </p:nvSpPr>
            <p:spPr>
              <a:xfrm>
                <a:off x="1113906" y="827456"/>
                <a:ext cx="1472682" cy="5863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1CEA29-7E56-42CC-A90F-BA0FC81530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906" y="827456"/>
                <a:ext cx="1472682" cy="58631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F43D3B-F4E6-41F8-8723-3AD4A3DC90C5}"/>
                  </a:ext>
                </a:extLst>
              </p:cNvPr>
              <p:cNvSpPr/>
              <p:nvPr/>
            </p:nvSpPr>
            <p:spPr>
              <a:xfrm>
                <a:off x="6795726" y="878177"/>
                <a:ext cx="1816259" cy="5863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40 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  <a:p>
                <a:endParaRPr lang="en-GB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F43D3B-F4E6-41F8-8723-3AD4A3DC90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726" y="878177"/>
                <a:ext cx="1816259" cy="58631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40248" y="170639"/>
            <a:ext cx="8756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Add the following fractions and simplify if possible.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95A358-81DE-4043-B038-3D46AF4BB199}"/>
              </a:ext>
            </a:extLst>
          </p:cNvPr>
          <p:cNvSpPr txBox="1"/>
          <p:nvPr/>
        </p:nvSpPr>
        <p:spPr>
          <a:xfrm>
            <a:off x="353531" y="96438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68F85C-659C-4269-B032-948A952ECA17}"/>
              </a:ext>
            </a:extLst>
          </p:cNvPr>
          <p:cNvSpPr txBox="1"/>
          <p:nvPr/>
        </p:nvSpPr>
        <p:spPr>
          <a:xfrm>
            <a:off x="353531" y="221671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F53E8F-A106-46E8-B82A-26CFE6D8E47D}"/>
              </a:ext>
            </a:extLst>
          </p:cNvPr>
          <p:cNvSpPr txBox="1"/>
          <p:nvPr/>
        </p:nvSpPr>
        <p:spPr>
          <a:xfrm>
            <a:off x="353531" y="352128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3)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09437-6362-479D-A738-9AB907B2CBF2}"/>
              </a:ext>
            </a:extLst>
          </p:cNvPr>
          <p:cNvSpPr txBox="1"/>
          <p:nvPr/>
        </p:nvSpPr>
        <p:spPr>
          <a:xfrm>
            <a:off x="353531" y="477284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CE117A-F3EB-4661-9F7E-7DA6BB131138}"/>
              </a:ext>
            </a:extLst>
          </p:cNvPr>
          <p:cNvSpPr txBox="1"/>
          <p:nvPr/>
        </p:nvSpPr>
        <p:spPr>
          <a:xfrm>
            <a:off x="353531" y="5938550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5)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06403E-127A-44D5-8C23-96C119FDA1E8}"/>
              </a:ext>
            </a:extLst>
          </p:cNvPr>
          <p:cNvSpPr txBox="1"/>
          <p:nvPr/>
        </p:nvSpPr>
        <p:spPr>
          <a:xfrm>
            <a:off x="6145877" y="101510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45F11F-55C6-400C-B15B-5E7A2D35DE77}"/>
              </a:ext>
            </a:extLst>
          </p:cNvPr>
          <p:cNvSpPr txBox="1"/>
          <p:nvPr/>
        </p:nvSpPr>
        <p:spPr>
          <a:xfrm>
            <a:off x="6145877" y="2267434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7)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8DE34-020F-4821-9C79-C5C23FC729D4}"/>
              </a:ext>
            </a:extLst>
          </p:cNvPr>
          <p:cNvSpPr txBox="1"/>
          <p:nvPr/>
        </p:nvSpPr>
        <p:spPr>
          <a:xfrm>
            <a:off x="6145877" y="3572004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8)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D9070F-3F84-4FE8-A63A-557E153F2BB5}"/>
              </a:ext>
            </a:extLst>
          </p:cNvPr>
          <p:cNvSpPr txBox="1"/>
          <p:nvPr/>
        </p:nvSpPr>
        <p:spPr>
          <a:xfrm>
            <a:off x="6145877" y="4823563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782413-DEBA-4220-BEC2-11B4959BE489}"/>
              </a:ext>
            </a:extLst>
          </p:cNvPr>
          <p:cNvSpPr txBox="1"/>
          <p:nvPr/>
        </p:nvSpPr>
        <p:spPr>
          <a:xfrm>
            <a:off x="6145877" y="5989271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535908" y="5750678"/>
                <a:ext cx="663964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908" y="5750678"/>
                <a:ext cx="663964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2586587" y="4506805"/>
                <a:ext cx="1787349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587" y="4506805"/>
                <a:ext cx="1787349" cy="9017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2586587" y="3262932"/>
                <a:ext cx="66396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587" y="3262932"/>
                <a:ext cx="663964" cy="9017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2586587" y="2027430"/>
                <a:ext cx="66396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587" y="2027430"/>
                <a:ext cx="663964" cy="9017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2535908" y="775099"/>
                <a:ext cx="66396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908" y="775099"/>
                <a:ext cx="663964" cy="9017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481640" y="5798578"/>
                <a:ext cx="1787349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640" y="5798578"/>
                <a:ext cx="1787349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8278034" y="4557526"/>
                <a:ext cx="1787349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034" y="4557526"/>
                <a:ext cx="1787349" cy="90178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532357" y="3313652"/>
                <a:ext cx="663964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357" y="3313652"/>
                <a:ext cx="663964" cy="90178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321177" y="2086207"/>
                <a:ext cx="1787349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177" y="2086207"/>
                <a:ext cx="1787349" cy="9017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8222616" y="836369"/>
                <a:ext cx="1787349" cy="907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2616" y="836369"/>
                <a:ext cx="1787349" cy="90774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910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40B0B48-8B38-413A-8B33-3AD80B4C96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7532" y="746746"/>
                <a:ext cx="3762168" cy="611125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  <a:p>
                <a:endParaRPr lang="en-GB" sz="4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0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4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GB" sz="4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4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440B0B48-8B38-413A-8B33-3AD80B4C9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32" y="746746"/>
                <a:ext cx="3762168" cy="61112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7AEE3890-65A1-4375-B449-648425C541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80673" y="833091"/>
                <a:ext cx="4506012" cy="6024910"/>
              </a:xfrm>
              <a:prstGeom prst="rect">
                <a:avLst/>
              </a:prstGeom>
            </p:spPr>
            <p:txBody>
              <a:bodyPr>
                <a:normAutofit fontScale="7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9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3900" dirty="0"/>
              </a:p>
              <a:p>
                <a:pPr marL="0" indent="0">
                  <a:buNone/>
                </a:pPr>
                <a:endParaRPr lang="en-GB" sz="3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GB" sz="3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900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39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39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9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7AEE3890-65A1-4375-B449-648425C541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673" y="833091"/>
                <a:ext cx="4506012" cy="6024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C95A358-81DE-4043-B038-3D46AF4BB199}"/>
              </a:ext>
            </a:extLst>
          </p:cNvPr>
          <p:cNvSpPr txBox="1"/>
          <p:nvPr/>
        </p:nvSpPr>
        <p:spPr>
          <a:xfrm>
            <a:off x="267532" y="920891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8F85C-659C-4269-B032-948A952ECA17}"/>
              </a:ext>
            </a:extLst>
          </p:cNvPr>
          <p:cNvSpPr txBox="1"/>
          <p:nvPr/>
        </p:nvSpPr>
        <p:spPr>
          <a:xfrm>
            <a:off x="267532" y="217322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F53E8F-A106-46E8-B82A-26CFE6D8E47D}"/>
              </a:ext>
            </a:extLst>
          </p:cNvPr>
          <p:cNvSpPr txBox="1"/>
          <p:nvPr/>
        </p:nvSpPr>
        <p:spPr>
          <a:xfrm>
            <a:off x="267532" y="3477792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C09437-6362-479D-A738-9AB907B2CBF2}"/>
              </a:ext>
            </a:extLst>
          </p:cNvPr>
          <p:cNvSpPr txBox="1"/>
          <p:nvPr/>
        </p:nvSpPr>
        <p:spPr>
          <a:xfrm>
            <a:off x="267532" y="4729351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CE117A-F3EB-4661-9F7E-7DA6BB131138}"/>
              </a:ext>
            </a:extLst>
          </p:cNvPr>
          <p:cNvSpPr txBox="1"/>
          <p:nvPr/>
        </p:nvSpPr>
        <p:spPr>
          <a:xfrm>
            <a:off x="267532" y="5895059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06403E-127A-44D5-8C23-96C119FDA1E8}"/>
              </a:ext>
            </a:extLst>
          </p:cNvPr>
          <p:cNvSpPr txBox="1"/>
          <p:nvPr/>
        </p:nvSpPr>
        <p:spPr>
          <a:xfrm>
            <a:off x="6245108" y="101172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45F11F-55C6-400C-B15B-5E7A2D35DE77}"/>
              </a:ext>
            </a:extLst>
          </p:cNvPr>
          <p:cNvSpPr txBox="1"/>
          <p:nvPr/>
        </p:nvSpPr>
        <p:spPr>
          <a:xfrm>
            <a:off x="6245108" y="2264059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7)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8DE34-020F-4821-9C79-C5C23FC729D4}"/>
              </a:ext>
            </a:extLst>
          </p:cNvPr>
          <p:cNvSpPr txBox="1"/>
          <p:nvPr/>
        </p:nvSpPr>
        <p:spPr>
          <a:xfrm>
            <a:off x="6245108" y="3568629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8)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D9070F-3F84-4FE8-A63A-557E153F2BB5}"/>
              </a:ext>
            </a:extLst>
          </p:cNvPr>
          <p:cNvSpPr txBox="1"/>
          <p:nvPr/>
        </p:nvSpPr>
        <p:spPr>
          <a:xfrm>
            <a:off x="6245108" y="4820188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9)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82413-DEBA-4220-BEC2-11B4959BE489}"/>
              </a:ext>
            </a:extLst>
          </p:cNvPr>
          <p:cNvSpPr txBox="1"/>
          <p:nvPr/>
        </p:nvSpPr>
        <p:spPr>
          <a:xfrm>
            <a:off x="6245108" y="5985896"/>
            <a:ext cx="728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10)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674" y="127074"/>
            <a:ext cx="8756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Subtract the following fractions and simplify if possible.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614227" y="5686041"/>
                <a:ext cx="732893" cy="10243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227" y="5686041"/>
                <a:ext cx="732893" cy="10243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2675187" y="4423963"/>
                <a:ext cx="732893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187" y="4423963"/>
                <a:ext cx="732893" cy="10157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2675186" y="3161885"/>
                <a:ext cx="732893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186" y="3161885"/>
                <a:ext cx="732893" cy="10157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2426931" y="1898011"/>
                <a:ext cx="110748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931" y="1898011"/>
                <a:ext cx="1107483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2675186" y="635035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186" y="635035"/>
                <a:ext cx="732893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700816" y="5647908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816" y="5647908"/>
                <a:ext cx="732893" cy="10175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700816" y="4422168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816" y="4422168"/>
                <a:ext cx="732893" cy="101752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681712" y="3174247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1712" y="3174247"/>
                <a:ext cx="732893" cy="101752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8658016" y="1898012"/>
                <a:ext cx="732893" cy="10143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016" y="1898012"/>
                <a:ext cx="732893" cy="101431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8363506" y="691125"/>
                <a:ext cx="1107483" cy="10143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3506" y="691125"/>
                <a:ext cx="1107483" cy="101431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746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338</Words>
  <Application>Microsoft Office PowerPoint</Application>
  <PresentationFormat>Widescreen</PresentationFormat>
  <Paragraphs>137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Fractions:  Adding and Subtracting</dc:title>
  <dc:creator>Stewart Gale</dc:creator>
  <cp:lastModifiedBy>Stewart Gale</cp:lastModifiedBy>
  <cp:revision>6</cp:revision>
  <dcterms:created xsi:type="dcterms:W3CDTF">2019-11-13T11:35:00Z</dcterms:created>
  <dcterms:modified xsi:type="dcterms:W3CDTF">2021-11-22T18:22:28Z</dcterms:modified>
</cp:coreProperties>
</file>