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66" r:id="rId3"/>
    <p:sldId id="261" r:id="rId4"/>
    <p:sldId id="256" r:id="rId5"/>
    <p:sldId id="263" r:id="rId6"/>
    <p:sldId id="257" r:id="rId7"/>
    <p:sldId id="264" r:id="rId8"/>
    <p:sldId id="258" r:id="rId9"/>
    <p:sldId id="265" r:id="rId10"/>
    <p:sldId id="259" r:id="rId11"/>
    <p:sldId id="26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8A23DC-4EE9-4C73-B9D9-41FC39702EAF}" v="16" dt="2021-10-12T10:30:20.5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BB8A23DC-4EE9-4C73-B9D9-41FC39702EAF}"/>
    <pc:docChg chg="undo custSel addSld modSld sldOrd">
      <pc:chgData name="Stewart Gale" userId="3647ddd2-6040-41ae-a96d-232c23482af8" providerId="ADAL" clId="{BB8A23DC-4EE9-4C73-B9D9-41FC39702EAF}" dt="2021-10-12T10:30:59.422" v="127" actId="1076"/>
      <pc:docMkLst>
        <pc:docMk/>
      </pc:docMkLst>
      <pc:sldChg chg="delSp modSp mod">
        <pc:chgData name="Stewart Gale" userId="3647ddd2-6040-41ae-a96d-232c23482af8" providerId="ADAL" clId="{BB8A23DC-4EE9-4C73-B9D9-41FC39702EAF}" dt="2021-10-12T10:26:00.508" v="22" actId="1076"/>
        <pc:sldMkLst>
          <pc:docMk/>
          <pc:sldMk cId="1745976868" sldId="256"/>
        </pc:sldMkLst>
        <pc:picChg chg="mod">
          <ac:chgData name="Stewart Gale" userId="3647ddd2-6040-41ae-a96d-232c23482af8" providerId="ADAL" clId="{BB8A23DC-4EE9-4C73-B9D9-41FC39702EAF}" dt="2021-10-12T10:26:00.508" v="22" actId="1076"/>
          <ac:picMkLst>
            <pc:docMk/>
            <pc:sldMk cId="1745976868" sldId="256"/>
            <ac:picMk id="4" creationId="{00000000-0000-0000-0000-000000000000}"/>
          </ac:picMkLst>
        </pc:picChg>
        <pc:picChg chg="del">
          <ac:chgData name="Stewart Gale" userId="3647ddd2-6040-41ae-a96d-232c23482af8" providerId="ADAL" clId="{BB8A23DC-4EE9-4C73-B9D9-41FC39702EAF}" dt="2021-10-12T10:25:55.049" v="19" actId="478"/>
          <ac:picMkLst>
            <pc:docMk/>
            <pc:sldMk cId="1745976868" sldId="256"/>
            <ac:picMk id="5" creationId="{00000000-0000-0000-0000-000000000000}"/>
          </ac:picMkLst>
        </pc:picChg>
      </pc:sldChg>
      <pc:sldChg chg="delSp modSp mod">
        <pc:chgData name="Stewart Gale" userId="3647ddd2-6040-41ae-a96d-232c23482af8" providerId="ADAL" clId="{BB8A23DC-4EE9-4C73-B9D9-41FC39702EAF}" dt="2021-10-12T10:26:13.088" v="27" actId="1076"/>
        <pc:sldMkLst>
          <pc:docMk/>
          <pc:sldMk cId="3328649275" sldId="257"/>
        </pc:sldMkLst>
        <pc:picChg chg="del">
          <ac:chgData name="Stewart Gale" userId="3647ddd2-6040-41ae-a96d-232c23482af8" providerId="ADAL" clId="{BB8A23DC-4EE9-4C73-B9D9-41FC39702EAF}" dt="2021-10-12T10:26:07.229" v="24" actId="478"/>
          <ac:picMkLst>
            <pc:docMk/>
            <pc:sldMk cId="3328649275" sldId="257"/>
            <ac:picMk id="5" creationId="{00000000-0000-0000-0000-000000000000}"/>
          </ac:picMkLst>
        </pc:picChg>
        <pc:picChg chg="mod">
          <ac:chgData name="Stewart Gale" userId="3647ddd2-6040-41ae-a96d-232c23482af8" providerId="ADAL" clId="{BB8A23DC-4EE9-4C73-B9D9-41FC39702EAF}" dt="2021-10-12T10:26:13.088" v="27" actId="1076"/>
          <ac:picMkLst>
            <pc:docMk/>
            <pc:sldMk cId="3328649275" sldId="257"/>
            <ac:picMk id="6" creationId="{00000000-0000-0000-0000-000000000000}"/>
          </ac:picMkLst>
        </pc:picChg>
      </pc:sldChg>
      <pc:sldChg chg="delSp modSp mod">
        <pc:chgData name="Stewart Gale" userId="3647ddd2-6040-41ae-a96d-232c23482af8" providerId="ADAL" clId="{BB8A23DC-4EE9-4C73-B9D9-41FC39702EAF}" dt="2021-10-12T10:26:42.591" v="38" actId="1076"/>
        <pc:sldMkLst>
          <pc:docMk/>
          <pc:sldMk cId="1028867818" sldId="258"/>
        </pc:sldMkLst>
        <pc:picChg chg="mod modCrop">
          <ac:chgData name="Stewart Gale" userId="3647ddd2-6040-41ae-a96d-232c23482af8" providerId="ADAL" clId="{BB8A23DC-4EE9-4C73-B9D9-41FC39702EAF}" dt="2021-10-12T10:26:42.591" v="38" actId="1076"/>
          <ac:picMkLst>
            <pc:docMk/>
            <pc:sldMk cId="1028867818" sldId="258"/>
            <ac:picMk id="4" creationId="{00000000-0000-0000-0000-000000000000}"/>
          </ac:picMkLst>
        </pc:picChg>
        <pc:picChg chg="del">
          <ac:chgData name="Stewart Gale" userId="3647ddd2-6040-41ae-a96d-232c23482af8" providerId="ADAL" clId="{BB8A23DC-4EE9-4C73-B9D9-41FC39702EAF}" dt="2021-10-12T10:26:26.907" v="32" actId="478"/>
          <ac:picMkLst>
            <pc:docMk/>
            <pc:sldMk cId="1028867818" sldId="258"/>
            <ac:picMk id="5" creationId="{00000000-0000-0000-0000-000000000000}"/>
          </ac:picMkLst>
        </pc:picChg>
      </pc:sldChg>
      <pc:sldChg chg="delSp modSp mod">
        <pc:chgData name="Stewart Gale" userId="3647ddd2-6040-41ae-a96d-232c23482af8" providerId="ADAL" clId="{BB8A23DC-4EE9-4C73-B9D9-41FC39702EAF}" dt="2021-10-12T10:29:35.694" v="99" actId="14100"/>
        <pc:sldMkLst>
          <pc:docMk/>
          <pc:sldMk cId="3158110098" sldId="259"/>
        </pc:sldMkLst>
        <pc:picChg chg="mod">
          <ac:chgData name="Stewart Gale" userId="3647ddd2-6040-41ae-a96d-232c23482af8" providerId="ADAL" clId="{BB8A23DC-4EE9-4C73-B9D9-41FC39702EAF}" dt="2021-10-12T10:29:35.694" v="99" actId="14100"/>
          <ac:picMkLst>
            <pc:docMk/>
            <pc:sldMk cId="3158110098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BB8A23DC-4EE9-4C73-B9D9-41FC39702EAF}" dt="2021-10-12T10:29:31.943" v="97" actId="478"/>
          <ac:picMkLst>
            <pc:docMk/>
            <pc:sldMk cId="3158110098" sldId="259"/>
            <ac:picMk id="5" creationId="{00000000-0000-0000-0000-000000000000}"/>
          </ac:picMkLst>
        </pc:picChg>
      </pc:sldChg>
      <pc:sldChg chg="delSp modSp mod">
        <pc:chgData name="Stewart Gale" userId="3647ddd2-6040-41ae-a96d-232c23482af8" providerId="ADAL" clId="{BB8A23DC-4EE9-4C73-B9D9-41FC39702EAF}" dt="2021-10-12T10:25:24.446" v="12" actId="1076"/>
        <pc:sldMkLst>
          <pc:docMk/>
          <pc:sldMk cId="3126348826" sldId="261"/>
        </pc:sldMkLst>
        <pc:spChg chg="del">
          <ac:chgData name="Stewart Gale" userId="3647ddd2-6040-41ae-a96d-232c23482af8" providerId="ADAL" clId="{BB8A23DC-4EE9-4C73-B9D9-41FC39702EAF}" dt="2021-10-12T10:25:14.766" v="1" actId="478"/>
          <ac:spMkLst>
            <pc:docMk/>
            <pc:sldMk cId="3126348826" sldId="261"/>
            <ac:spMk id="4" creationId="{00000000-0000-0000-0000-000000000000}"/>
          </ac:spMkLst>
        </pc:spChg>
        <pc:spChg chg="mod">
          <ac:chgData name="Stewart Gale" userId="3647ddd2-6040-41ae-a96d-232c23482af8" providerId="ADAL" clId="{BB8A23DC-4EE9-4C73-B9D9-41FC39702EAF}" dt="2021-10-12T10:25:24.446" v="12" actId="1076"/>
          <ac:spMkLst>
            <pc:docMk/>
            <pc:sldMk cId="3126348826" sldId="261"/>
            <ac:spMk id="5" creationId="{00000000-0000-0000-0000-000000000000}"/>
          </ac:spMkLst>
        </pc:spChg>
      </pc:sldChg>
      <pc:sldChg chg="addSp delSp modSp add mod ord">
        <pc:chgData name="Stewart Gale" userId="3647ddd2-6040-41ae-a96d-232c23482af8" providerId="ADAL" clId="{BB8A23DC-4EE9-4C73-B9D9-41FC39702EAF}" dt="2021-10-12T10:28:18.575" v="75" actId="1076"/>
        <pc:sldMkLst>
          <pc:docMk/>
          <pc:sldMk cId="979890335" sldId="262"/>
        </pc:sldMkLst>
        <pc:spChg chg="del">
          <ac:chgData name="Stewart Gale" userId="3647ddd2-6040-41ae-a96d-232c23482af8" providerId="ADAL" clId="{BB8A23DC-4EE9-4C73-B9D9-41FC39702EAF}" dt="2021-10-12T10:25:35.190" v="13" actId="478"/>
          <ac:spMkLst>
            <pc:docMk/>
            <pc:sldMk cId="979890335" sldId="262"/>
            <ac:spMk id="4" creationId="{00000000-0000-0000-0000-000000000000}"/>
          </ac:spMkLst>
        </pc:spChg>
        <pc:spChg chg="del">
          <ac:chgData name="Stewart Gale" userId="3647ddd2-6040-41ae-a96d-232c23482af8" providerId="ADAL" clId="{BB8A23DC-4EE9-4C73-B9D9-41FC39702EAF}" dt="2021-10-12T10:25:35.190" v="13" actId="478"/>
          <ac:spMkLst>
            <pc:docMk/>
            <pc:sldMk cId="979890335" sldId="262"/>
            <ac:spMk id="5" creationId="{00000000-0000-0000-0000-000000000000}"/>
          </ac:spMkLst>
        </pc:spChg>
        <pc:picChg chg="add mod modCrop">
          <ac:chgData name="Stewart Gale" userId="3647ddd2-6040-41ae-a96d-232c23482af8" providerId="ADAL" clId="{BB8A23DC-4EE9-4C73-B9D9-41FC39702EAF}" dt="2021-10-12T10:27:28.500" v="54" actId="14100"/>
          <ac:picMkLst>
            <pc:docMk/>
            <pc:sldMk cId="979890335" sldId="262"/>
            <ac:picMk id="2" creationId="{3AD54E01-1C0A-4EE2-BB43-4BF217DE131A}"/>
          </ac:picMkLst>
        </pc:picChg>
        <pc:picChg chg="add mod modCrop">
          <ac:chgData name="Stewart Gale" userId="3647ddd2-6040-41ae-a96d-232c23482af8" providerId="ADAL" clId="{BB8A23DC-4EE9-4C73-B9D9-41FC39702EAF}" dt="2021-10-12T10:27:25.754" v="53" actId="1076"/>
          <ac:picMkLst>
            <pc:docMk/>
            <pc:sldMk cId="979890335" sldId="262"/>
            <ac:picMk id="3" creationId="{580A96B2-EE48-44D2-8DD4-653ED6EEDFF8}"/>
          </ac:picMkLst>
        </pc:picChg>
        <pc:picChg chg="add mod modCrop">
          <ac:chgData name="Stewart Gale" userId="3647ddd2-6040-41ae-a96d-232c23482af8" providerId="ADAL" clId="{BB8A23DC-4EE9-4C73-B9D9-41FC39702EAF}" dt="2021-10-12T10:28:13.890" v="72" actId="1076"/>
          <ac:picMkLst>
            <pc:docMk/>
            <pc:sldMk cId="979890335" sldId="262"/>
            <ac:picMk id="6" creationId="{3B9A0616-EEB6-4F81-B503-36826A34ED84}"/>
          </ac:picMkLst>
        </pc:picChg>
        <pc:picChg chg="add mod modCrop">
          <ac:chgData name="Stewart Gale" userId="3647ddd2-6040-41ae-a96d-232c23482af8" providerId="ADAL" clId="{BB8A23DC-4EE9-4C73-B9D9-41FC39702EAF}" dt="2021-10-12T10:28:18.575" v="75" actId="1076"/>
          <ac:picMkLst>
            <pc:docMk/>
            <pc:sldMk cId="979890335" sldId="262"/>
            <ac:picMk id="7" creationId="{09B93B46-6394-4F32-8A93-88DD7BB12CBC}"/>
          </ac:picMkLst>
        </pc:picChg>
      </pc:sldChg>
      <pc:sldChg chg="delSp modSp add mod">
        <pc:chgData name="Stewart Gale" userId="3647ddd2-6040-41ae-a96d-232c23482af8" providerId="ADAL" clId="{BB8A23DC-4EE9-4C73-B9D9-41FC39702EAF}" dt="2021-10-12T10:25:53.367" v="18" actId="1076"/>
        <pc:sldMkLst>
          <pc:docMk/>
          <pc:sldMk cId="988254574" sldId="263"/>
        </pc:sldMkLst>
        <pc:picChg chg="del">
          <ac:chgData name="Stewart Gale" userId="3647ddd2-6040-41ae-a96d-232c23482af8" providerId="ADAL" clId="{BB8A23DC-4EE9-4C73-B9D9-41FC39702EAF}" dt="2021-10-12T10:25:47.370" v="15" actId="478"/>
          <ac:picMkLst>
            <pc:docMk/>
            <pc:sldMk cId="988254574" sldId="263"/>
            <ac:picMk id="4" creationId="{00000000-0000-0000-0000-000000000000}"/>
          </ac:picMkLst>
        </pc:picChg>
        <pc:picChg chg="mod">
          <ac:chgData name="Stewart Gale" userId="3647ddd2-6040-41ae-a96d-232c23482af8" providerId="ADAL" clId="{BB8A23DC-4EE9-4C73-B9D9-41FC39702EAF}" dt="2021-10-12T10:25:53.367" v="18" actId="1076"/>
          <ac:picMkLst>
            <pc:docMk/>
            <pc:sldMk cId="988254574" sldId="263"/>
            <ac:picMk id="5" creationId="{00000000-0000-0000-0000-000000000000}"/>
          </ac:picMkLst>
        </pc:picChg>
      </pc:sldChg>
      <pc:sldChg chg="delSp modSp add mod">
        <pc:chgData name="Stewart Gale" userId="3647ddd2-6040-41ae-a96d-232c23482af8" providerId="ADAL" clId="{BB8A23DC-4EE9-4C73-B9D9-41FC39702EAF}" dt="2021-10-12T10:26:19.006" v="30" actId="14100"/>
        <pc:sldMkLst>
          <pc:docMk/>
          <pc:sldMk cId="3154650922" sldId="264"/>
        </pc:sldMkLst>
        <pc:picChg chg="mod">
          <ac:chgData name="Stewart Gale" userId="3647ddd2-6040-41ae-a96d-232c23482af8" providerId="ADAL" clId="{BB8A23DC-4EE9-4C73-B9D9-41FC39702EAF}" dt="2021-10-12T10:26:19.006" v="30" actId="14100"/>
          <ac:picMkLst>
            <pc:docMk/>
            <pc:sldMk cId="3154650922" sldId="264"/>
            <ac:picMk id="5" creationId="{00000000-0000-0000-0000-000000000000}"/>
          </ac:picMkLst>
        </pc:picChg>
        <pc:picChg chg="del">
          <ac:chgData name="Stewart Gale" userId="3647ddd2-6040-41ae-a96d-232c23482af8" providerId="ADAL" clId="{BB8A23DC-4EE9-4C73-B9D9-41FC39702EAF}" dt="2021-10-12T10:26:14.817" v="28" actId="478"/>
          <ac:picMkLst>
            <pc:docMk/>
            <pc:sldMk cId="3154650922" sldId="264"/>
            <ac:picMk id="6" creationId="{00000000-0000-0000-0000-000000000000}"/>
          </ac:picMkLst>
        </pc:picChg>
      </pc:sldChg>
      <pc:sldChg chg="delSp modSp add mod">
        <pc:chgData name="Stewart Gale" userId="3647ddd2-6040-41ae-a96d-232c23482af8" providerId="ADAL" clId="{BB8A23DC-4EE9-4C73-B9D9-41FC39702EAF}" dt="2021-10-12T10:26:52.358" v="42" actId="1076"/>
        <pc:sldMkLst>
          <pc:docMk/>
          <pc:sldMk cId="2400597358" sldId="265"/>
        </pc:sldMkLst>
        <pc:picChg chg="del">
          <ac:chgData name="Stewart Gale" userId="3647ddd2-6040-41ae-a96d-232c23482af8" providerId="ADAL" clId="{BB8A23DC-4EE9-4C73-B9D9-41FC39702EAF}" dt="2021-10-12T10:26:44.755" v="39" actId="478"/>
          <ac:picMkLst>
            <pc:docMk/>
            <pc:sldMk cId="2400597358" sldId="265"/>
            <ac:picMk id="4" creationId="{00000000-0000-0000-0000-000000000000}"/>
          </ac:picMkLst>
        </pc:picChg>
        <pc:picChg chg="mod">
          <ac:chgData name="Stewart Gale" userId="3647ddd2-6040-41ae-a96d-232c23482af8" providerId="ADAL" clId="{BB8A23DC-4EE9-4C73-B9D9-41FC39702EAF}" dt="2021-10-12T10:26:52.358" v="42" actId="1076"/>
          <ac:picMkLst>
            <pc:docMk/>
            <pc:sldMk cId="2400597358" sldId="265"/>
            <ac:picMk id="5" creationId="{00000000-0000-0000-0000-000000000000}"/>
          </ac:picMkLst>
        </pc:picChg>
      </pc:sldChg>
      <pc:sldChg chg="addSp delSp modSp new mod">
        <pc:chgData name="Stewart Gale" userId="3647ddd2-6040-41ae-a96d-232c23482af8" providerId="ADAL" clId="{BB8A23DC-4EE9-4C73-B9D9-41FC39702EAF}" dt="2021-10-12T10:30:59.422" v="127" actId="1076"/>
        <pc:sldMkLst>
          <pc:docMk/>
          <pc:sldMk cId="1864100975" sldId="266"/>
        </pc:sldMkLst>
        <pc:spChg chg="del">
          <ac:chgData name="Stewart Gale" userId="3647ddd2-6040-41ae-a96d-232c23482af8" providerId="ADAL" clId="{BB8A23DC-4EE9-4C73-B9D9-41FC39702EAF}" dt="2021-10-12T10:28:22.522" v="77" actId="478"/>
          <ac:spMkLst>
            <pc:docMk/>
            <pc:sldMk cId="1864100975" sldId="266"/>
            <ac:spMk id="2" creationId="{6B7FD529-F187-4254-B072-8C08D3141B00}"/>
          </ac:spMkLst>
        </pc:spChg>
        <pc:spChg chg="del">
          <ac:chgData name="Stewart Gale" userId="3647ddd2-6040-41ae-a96d-232c23482af8" providerId="ADAL" clId="{BB8A23DC-4EE9-4C73-B9D9-41FC39702EAF}" dt="2021-10-12T10:28:22.522" v="77" actId="478"/>
          <ac:spMkLst>
            <pc:docMk/>
            <pc:sldMk cId="1864100975" sldId="266"/>
            <ac:spMk id="3" creationId="{381590C1-6827-43B0-B8DA-8A25ADBD9DB8}"/>
          </ac:spMkLst>
        </pc:spChg>
        <pc:picChg chg="add del mod modCrop">
          <ac:chgData name="Stewart Gale" userId="3647ddd2-6040-41ae-a96d-232c23482af8" providerId="ADAL" clId="{BB8A23DC-4EE9-4C73-B9D9-41FC39702EAF}" dt="2021-10-12T10:29:11.678" v="89" actId="21"/>
          <ac:picMkLst>
            <pc:docMk/>
            <pc:sldMk cId="1864100975" sldId="266"/>
            <ac:picMk id="4" creationId="{DBCD5936-5415-4822-9FF5-9A727AF7688F}"/>
          </ac:picMkLst>
        </pc:picChg>
        <pc:picChg chg="add del mod modCrop">
          <ac:chgData name="Stewart Gale" userId="3647ddd2-6040-41ae-a96d-232c23482af8" providerId="ADAL" clId="{BB8A23DC-4EE9-4C73-B9D9-41FC39702EAF}" dt="2021-10-12T10:29:15.739" v="91" actId="21"/>
          <ac:picMkLst>
            <pc:docMk/>
            <pc:sldMk cId="1864100975" sldId="266"/>
            <ac:picMk id="5" creationId="{F19429E9-F109-484F-85CF-112B194833C8}"/>
          </ac:picMkLst>
        </pc:picChg>
        <pc:picChg chg="add mod">
          <ac:chgData name="Stewart Gale" userId="3647ddd2-6040-41ae-a96d-232c23482af8" providerId="ADAL" clId="{BB8A23DC-4EE9-4C73-B9D9-41FC39702EAF}" dt="2021-10-12T10:30:59.422" v="127" actId="1076"/>
          <ac:picMkLst>
            <pc:docMk/>
            <pc:sldMk cId="1864100975" sldId="266"/>
            <ac:picMk id="6" creationId="{241726E8-BBDC-47D6-9092-9657AF22C469}"/>
          </ac:picMkLst>
        </pc:picChg>
        <pc:picChg chg="add mod">
          <ac:chgData name="Stewart Gale" userId="3647ddd2-6040-41ae-a96d-232c23482af8" providerId="ADAL" clId="{BB8A23DC-4EE9-4C73-B9D9-41FC39702EAF}" dt="2021-10-12T10:30:59.422" v="127" actId="1076"/>
          <ac:picMkLst>
            <pc:docMk/>
            <pc:sldMk cId="1864100975" sldId="266"/>
            <ac:picMk id="7" creationId="{E5F13BC6-4362-4825-8894-E301895930FE}"/>
          </ac:picMkLst>
        </pc:picChg>
        <pc:picChg chg="add mod modCrop">
          <ac:chgData name="Stewart Gale" userId="3647ddd2-6040-41ae-a96d-232c23482af8" providerId="ADAL" clId="{BB8A23DC-4EE9-4C73-B9D9-41FC39702EAF}" dt="2021-10-12T10:30:59.422" v="127" actId="1076"/>
          <ac:picMkLst>
            <pc:docMk/>
            <pc:sldMk cId="1864100975" sldId="266"/>
            <ac:picMk id="8" creationId="{E6BDE040-BDBF-4331-B162-00183EEEACB9}"/>
          </ac:picMkLst>
        </pc:picChg>
        <pc:picChg chg="add mod modCrop">
          <ac:chgData name="Stewart Gale" userId="3647ddd2-6040-41ae-a96d-232c23482af8" providerId="ADAL" clId="{BB8A23DC-4EE9-4C73-B9D9-41FC39702EAF}" dt="2021-10-12T10:30:59.422" v="127" actId="1076"/>
          <ac:picMkLst>
            <pc:docMk/>
            <pc:sldMk cId="1864100975" sldId="266"/>
            <ac:picMk id="9" creationId="{7044FEDE-C7F8-4F03-A91F-985D9676DA37}"/>
          </ac:picMkLst>
        </pc:picChg>
        <pc:picChg chg="add mod modCrop">
          <ac:chgData name="Stewart Gale" userId="3647ddd2-6040-41ae-a96d-232c23482af8" providerId="ADAL" clId="{BB8A23DC-4EE9-4C73-B9D9-41FC39702EAF}" dt="2021-10-12T10:30:59.422" v="127" actId="1076"/>
          <ac:picMkLst>
            <pc:docMk/>
            <pc:sldMk cId="1864100975" sldId="266"/>
            <ac:picMk id="10" creationId="{A8352312-E022-4727-AB82-4938DF2BEA5A}"/>
          </ac:picMkLst>
        </pc:picChg>
      </pc:sldChg>
      <pc:sldChg chg="delSp modSp add mod">
        <pc:chgData name="Stewart Gale" userId="3647ddd2-6040-41ae-a96d-232c23482af8" providerId="ADAL" clId="{BB8A23DC-4EE9-4C73-B9D9-41FC39702EAF}" dt="2021-10-12T10:29:39.524" v="101" actId="1076"/>
        <pc:sldMkLst>
          <pc:docMk/>
          <pc:sldMk cId="1810890711" sldId="267"/>
        </pc:sldMkLst>
        <pc:picChg chg="del">
          <ac:chgData name="Stewart Gale" userId="3647ddd2-6040-41ae-a96d-232c23482af8" providerId="ADAL" clId="{BB8A23DC-4EE9-4C73-B9D9-41FC39702EAF}" dt="2021-10-12T10:29:37.761" v="100" actId="478"/>
          <ac:picMkLst>
            <pc:docMk/>
            <pc:sldMk cId="1810890711" sldId="267"/>
            <ac:picMk id="4" creationId="{00000000-0000-0000-0000-000000000000}"/>
          </ac:picMkLst>
        </pc:picChg>
        <pc:picChg chg="mod">
          <ac:chgData name="Stewart Gale" userId="3647ddd2-6040-41ae-a96d-232c23482af8" providerId="ADAL" clId="{BB8A23DC-4EE9-4C73-B9D9-41FC39702EAF}" dt="2021-10-12T10:29:39.524" v="101" actId="1076"/>
          <ac:picMkLst>
            <pc:docMk/>
            <pc:sldMk cId="1810890711" sldId="267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82067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53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6367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31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634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11468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100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52756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8120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4889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546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F5A29E-7BE4-4936-B1F0-C09B5BE439D0}" type="datetimeFigureOut">
              <a:rPr lang="en-GB" smtClean="0"/>
              <a:t>12/10/2021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011552-C6DA-450A-8D4F-F9BBB31FE0D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729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AD54E01-1C0A-4EE2-BB43-4BF217DE131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479"/>
          <a:stretch/>
        </p:blipFill>
        <p:spPr>
          <a:xfrm>
            <a:off x="246075" y="92261"/>
            <a:ext cx="5590438" cy="30167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80A96B2-EE48-44D2-8DD4-653ED6EEDF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6801" b="45934"/>
          <a:stretch/>
        </p:blipFill>
        <p:spPr>
          <a:xfrm>
            <a:off x="288661" y="3429000"/>
            <a:ext cx="3851077" cy="329696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9A0616-EEB6-4F81-B503-36826A34ED8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91" r="23804" b="44214"/>
          <a:stretch/>
        </p:blipFill>
        <p:spPr>
          <a:xfrm>
            <a:off x="5636029" y="92261"/>
            <a:ext cx="5325687" cy="299829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9B93B46-6394-4F32-8A93-88DD7BB12CB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47798"/>
          <a:stretch/>
        </p:blipFill>
        <p:spPr>
          <a:xfrm>
            <a:off x="5375564" y="3090551"/>
            <a:ext cx="6127786" cy="360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8903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41726E8-BBDC-47D6-9092-9657AF22C4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2059"/>
          <a:stretch/>
        </p:blipFill>
        <p:spPr>
          <a:xfrm>
            <a:off x="1283488" y="45148"/>
            <a:ext cx="4823596" cy="354266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F13BC6-4362-4825-8894-E301895930F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5964" b="38638"/>
          <a:stretch/>
        </p:blipFill>
        <p:spPr>
          <a:xfrm>
            <a:off x="1411822" y="3546765"/>
            <a:ext cx="3424982" cy="30610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6BDE040-BDBF-4331-B162-00183EEEAC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0815"/>
          <a:stretch/>
        </p:blipFill>
        <p:spPr>
          <a:xfrm>
            <a:off x="6410039" y="95024"/>
            <a:ext cx="5039357" cy="312741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44FEDE-C7F8-4F03-A91F-985D9676DA3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27057" b="70990"/>
          <a:stretch/>
        </p:blipFill>
        <p:spPr>
          <a:xfrm>
            <a:off x="6278202" y="3485804"/>
            <a:ext cx="3951046" cy="21656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8352312-E022-4727-AB82-4938DF2BEA5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043" r="42093" b="36808"/>
          <a:stretch/>
        </p:blipFill>
        <p:spPr>
          <a:xfrm>
            <a:off x="6276710" y="5806497"/>
            <a:ext cx="3317382" cy="801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100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52451" y="2006138"/>
            <a:ext cx="958180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66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126348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4657" t="15925" r="44391" b="11270"/>
          <a:stretch/>
        </p:blipFill>
        <p:spPr>
          <a:xfrm>
            <a:off x="2588029" y="142770"/>
            <a:ext cx="5985164" cy="6650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7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15080" t="28625" r="30106" b="11100"/>
          <a:stretch/>
        </p:blipFill>
        <p:spPr>
          <a:xfrm>
            <a:off x="2232064" y="145502"/>
            <a:ext cx="7964881" cy="6712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82545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4550" t="18974" r="31164" b="15672"/>
          <a:stretch/>
        </p:blipFill>
        <p:spPr>
          <a:xfrm>
            <a:off x="1557251" y="64916"/>
            <a:ext cx="8818206" cy="6635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6492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534" t="22868" r="44709" b="16180"/>
          <a:stretch/>
        </p:blipFill>
        <p:spPr>
          <a:xfrm>
            <a:off x="2534986" y="0"/>
            <a:ext cx="6088083" cy="6870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50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534" t="20159" r="41958" b="16668"/>
          <a:stretch/>
        </p:blipFill>
        <p:spPr>
          <a:xfrm>
            <a:off x="3048262" y="23105"/>
            <a:ext cx="6319772" cy="683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886781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1322" t="19650" r="46191" b="16687"/>
          <a:stretch/>
        </p:blipFill>
        <p:spPr>
          <a:xfrm>
            <a:off x="3276138" y="0"/>
            <a:ext cx="5384800" cy="6595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05973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1957" t="21852" r="44921" b="22614"/>
          <a:stretch/>
        </p:blipFill>
        <p:spPr>
          <a:xfrm>
            <a:off x="2614682" y="0"/>
            <a:ext cx="6404230" cy="6711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1100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26297" t="18804" r="41428" b="10085"/>
          <a:stretch/>
        </p:blipFill>
        <p:spPr>
          <a:xfrm>
            <a:off x="3406289" y="0"/>
            <a:ext cx="4984816" cy="6864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890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2017-11-14T10:31:29Z</dcterms:created>
  <dcterms:modified xsi:type="dcterms:W3CDTF">2021-10-12T10:31:04Z</dcterms:modified>
</cp:coreProperties>
</file>